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23"/>
  </p:notesMasterIdLst>
  <p:sldIdLst>
    <p:sldId id="258" r:id="rId5"/>
    <p:sldId id="324" r:id="rId6"/>
    <p:sldId id="307" r:id="rId7"/>
    <p:sldId id="321" r:id="rId8"/>
    <p:sldId id="309" r:id="rId9"/>
    <p:sldId id="311" r:id="rId10"/>
    <p:sldId id="325" r:id="rId11"/>
    <p:sldId id="315" r:id="rId12"/>
    <p:sldId id="317" r:id="rId13"/>
    <p:sldId id="313" r:id="rId14"/>
    <p:sldId id="318" r:id="rId15"/>
    <p:sldId id="320" r:id="rId16"/>
    <p:sldId id="326" r:id="rId17"/>
    <p:sldId id="323" r:id="rId18"/>
    <p:sldId id="322" r:id="rId19"/>
    <p:sldId id="312" r:id="rId20"/>
    <p:sldId id="316" r:id="rId21"/>
    <p:sldId id="3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Spillius" initials="A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B8F2F-DDEC-D549-A9B2-E3D0D336B1BF}" v="16" dt="2021-05-24T16:32:37.610"/>
    <p1510:client id="{A4DA6DE7-5BF8-D78E-1AB5-53E5B706ECBF}" v="88" dt="2021-05-28T14:04:13.925"/>
    <p1510:client id="{CF574035-361D-5315-F858-B52BBAC3DE13}" v="20" dt="2021-07-05T21:15:41.335"/>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79359" autoAdjust="0"/>
  </p:normalViewPr>
  <p:slideViewPr>
    <p:cSldViewPr snapToGrid="0" snapToObjects="1">
      <p:cViewPr>
        <p:scale>
          <a:sx n="50" d="100"/>
          <a:sy n="50" d="100"/>
        </p:scale>
        <p:origin x="-1194" y="-2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Spillius" userId="S::alexs@theirworld.org::176ce53d-f0ca-42a7-9c38-e19eefae06ab" providerId="AD" clId="Web-{2C0B8F2F-DDEC-D549-A9B2-E3D0D336B1BF}"/>
    <pc:docChg chg="modSld">
      <pc:chgData name="Alex Spillius" userId="S::alexs@theirworld.org::176ce53d-f0ca-42a7-9c38-e19eefae06ab" providerId="AD" clId="Web-{2C0B8F2F-DDEC-D549-A9B2-E3D0D336B1BF}" dt="2021-05-24T16:32:37.610" v="13"/>
      <pc:docMkLst>
        <pc:docMk/>
      </pc:docMkLst>
      <pc:sldChg chg="modSp">
        <pc:chgData name="Alex Spillius" userId="S::alexs@theirworld.org::176ce53d-f0ca-42a7-9c38-e19eefae06ab" providerId="AD" clId="Web-{2C0B8F2F-DDEC-D549-A9B2-E3D0D336B1BF}" dt="2021-05-24T16:30:39.311" v="7" actId="20577"/>
        <pc:sldMkLst>
          <pc:docMk/>
          <pc:sldMk cId="380583962" sldId="311"/>
        </pc:sldMkLst>
        <pc:spChg chg="mod">
          <ac:chgData name="Alex Spillius" userId="S::alexs@theirworld.org::176ce53d-f0ca-42a7-9c38-e19eefae06ab" providerId="AD" clId="Web-{2C0B8F2F-DDEC-D549-A9B2-E3D0D336B1BF}" dt="2021-05-24T16:30:39.311" v="7" actId="20577"/>
          <ac:spMkLst>
            <pc:docMk/>
            <pc:sldMk cId="380583962" sldId="311"/>
            <ac:spMk id="18" creationId="{D4B54280-4BC6-7749-91EA-4DEA3EE34E70}"/>
          </ac:spMkLst>
        </pc:spChg>
        <pc:spChg chg="mod">
          <ac:chgData name="Alex Spillius" userId="S::alexs@theirworld.org::176ce53d-f0ca-42a7-9c38-e19eefae06ab" providerId="AD" clId="Web-{2C0B8F2F-DDEC-D549-A9B2-E3D0D336B1BF}" dt="2021-05-24T16:30:30.857" v="5" actId="20577"/>
          <ac:spMkLst>
            <pc:docMk/>
            <pc:sldMk cId="380583962" sldId="311"/>
            <ac:spMk id="26" creationId="{D4B54280-4BC6-7749-91EA-4DEA3EE34E70}"/>
          </ac:spMkLst>
        </pc:spChg>
      </pc:sldChg>
      <pc:sldChg chg="addCm">
        <pc:chgData name="Alex Spillius" userId="S::alexs@theirworld.org::176ce53d-f0ca-42a7-9c38-e19eefae06ab" providerId="AD" clId="Web-{2C0B8F2F-DDEC-D549-A9B2-E3D0D336B1BF}" dt="2021-05-24T16:32:37.610" v="13"/>
        <pc:sldMkLst>
          <pc:docMk/>
          <pc:sldMk cId="1812903031" sldId="312"/>
        </pc:sldMkLst>
      </pc:sldChg>
      <pc:sldChg chg="addCm">
        <pc:chgData name="Alex Spillius" userId="S::alexs@theirworld.org::176ce53d-f0ca-42a7-9c38-e19eefae06ab" providerId="AD" clId="Web-{2C0B8F2F-DDEC-D549-A9B2-E3D0D336B1BF}" dt="2021-05-24T16:31:07.983" v="9"/>
        <pc:sldMkLst>
          <pc:docMk/>
          <pc:sldMk cId="3551805709" sldId="313"/>
        </pc:sldMkLst>
      </pc:sldChg>
      <pc:sldChg chg="addCm">
        <pc:chgData name="Alex Spillius" userId="S::alexs@theirworld.org::176ce53d-f0ca-42a7-9c38-e19eefae06ab" providerId="AD" clId="Web-{2C0B8F2F-DDEC-D549-A9B2-E3D0D336B1BF}" dt="2021-05-24T16:30:53.936" v="8"/>
        <pc:sldMkLst>
          <pc:docMk/>
          <pc:sldMk cId="2963778005" sldId="317"/>
        </pc:sldMkLst>
      </pc:sldChg>
      <pc:sldChg chg="addCm">
        <pc:chgData name="Alex Spillius" userId="S::alexs@theirworld.org::176ce53d-f0ca-42a7-9c38-e19eefae06ab" providerId="AD" clId="Web-{2C0B8F2F-DDEC-D549-A9B2-E3D0D336B1BF}" dt="2021-05-24T16:31:18.327" v="10"/>
        <pc:sldMkLst>
          <pc:docMk/>
          <pc:sldMk cId="3837942929" sldId="318"/>
        </pc:sldMkLst>
      </pc:sldChg>
      <pc:sldChg chg="addCm">
        <pc:chgData name="Alex Spillius" userId="S::alexs@theirworld.org::176ce53d-f0ca-42a7-9c38-e19eefae06ab" providerId="AD" clId="Web-{2C0B8F2F-DDEC-D549-A9B2-E3D0D336B1BF}" dt="2021-05-24T16:31:45.140" v="11"/>
        <pc:sldMkLst>
          <pc:docMk/>
          <pc:sldMk cId="2679444079" sldId="320"/>
        </pc:sldMkLst>
      </pc:sldChg>
      <pc:sldChg chg="modSp">
        <pc:chgData name="Alex Spillius" userId="S::alexs@theirworld.org::176ce53d-f0ca-42a7-9c38-e19eefae06ab" providerId="AD" clId="Web-{2C0B8F2F-DDEC-D549-A9B2-E3D0D336B1BF}" dt="2021-05-24T16:30:10.451" v="2" actId="20577"/>
        <pc:sldMkLst>
          <pc:docMk/>
          <pc:sldMk cId="2628673944" sldId="321"/>
        </pc:sldMkLst>
        <pc:spChg chg="mod">
          <ac:chgData name="Alex Spillius" userId="S::alexs@theirworld.org::176ce53d-f0ca-42a7-9c38-e19eefae06ab" providerId="AD" clId="Web-{2C0B8F2F-DDEC-D549-A9B2-E3D0D336B1BF}" dt="2021-05-24T16:30:10.451" v="2" actId="20577"/>
          <ac:spMkLst>
            <pc:docMk/>
            <pc:sldMk cId="2628673944" sldId="321"/>
            <ac:spMk id="12" creationId="{6E524FD9-A3DD-AA48-8F34-E8B6C61AE554}"/>
          </ac:spMkLst>
        </pc:spChg>
      </pc:sldChg>
      <pc:sldChg chg="addCm">
        <pc:chgData name="Alex Spillius" userId="S::alexs@theirworld.org::176ce53d-f0ca-42a7-9c38-e19eefae06ab" providerId="AD" clId="Web-{2C0B8F2F-DDEC-D549-A9B2-E3D0D336B1BF}" dt="2021-05-24T16:32:15.344" v="12"/>
        <pc:sldMkLst>
          <pc:docMk/>
          <pc:sldMk cId="2825881369" sldId="322"/>
        </pc:sldMkLst>
      </pc:sldChg>
    </pc:docChg>
  </pc:docChgLst>
  <pc:docChgLst>
    <pc:chgData name="liznewbon" userId="S::liznewbon_gmail.com#ext#@theirworldcharity.onmicrosoft.com::9099d776-83db-45f8-8898-1e667d90d760" providerId="AD" clId="Web-{A4DA6DE7-5BF8-D78E-1AB5-53E5B706ECBF}"/>
    <pc:docChg chg="modSld">
      <pc:chgData name="liznewbon" userId="S::liznewbon_gmail.com#ext#@theirworldcharity.onmicrosoft.com::9099d776-83db-45f8-8898-1e667d90d760" providerId="AD" clId="Web-{A4DA6DE7-5BF8-D78E-1AB5-53E5B706ECBF}" dt="2021-05-28T14:04:13.925" v="79" actId="1076"/>
      <pc:docMkLst>
        <pc:docMk/>
      </pc:docMkLst>
      <pc:sldChg chg="modSp">
        <pc:chgData name="liznewbon" userId="S::liznewbon_gmail.com#ext#@theirworldcharity.onmicrosoft.com::9099d776-83db-45f8-8898-1e667d90d760" providerId="AD" clId="Web-{A4DA6DE7-5BF8-D78E-1AB5-53E5B706ECBF}" dt="2021-05-28T13:59:44.714" v="40" actId="1076"/>
        <pc:sldMkLst>
          <pc:docMk/>
          <pc:sldMk cId="3551805709" sldId="313"/>
        </pc:sldMkLst>
        <pc:spChg chg="mod">
          <ac:chgData name="liznewbon" userId="S::liznewbon_gmail.com#ext#@theirworldcharity.onmicrosoft.com::9099d776-83db-45f8-8898-1e667d90d760" providerId="AD" clId="Web-{A4DA6DE7-5BF8-D78E-1AB5-53E5B706ECBF}" dt="2021-05-28T13:59:06.916" v="33" actId="1076"/>
          <ac:spMkLst>
            <pc:docMk/>
            <pc:sldMk cId="3551805709" sldId="313"/>
            <ac:spMk id="2" creationId="{3043781E-5732-C54A-B02A-3024B3303537}"/>
          </ac:spMkLst>
        </pc:spChg>
        <pc:spChg chg="mod">
          <ac:chgData name="liznewbon" userId="S::liznewbon_gmail.com#ext#@theirworldcharity.onmicrosoft.com::9099d776-83db-45f8-8898-1e667d90d760" providerId="AD" clId="Web-{A4DA6DE7-5BF8-D78E-1AB5-53E5B706ECBF}" dt="2021-05-28T13:59:44.714" v="40" actId="1076"/>
          <ac:spMkLst>
            <pc:docMk/>
            <pc:sldMk cId="3551805709" sldId="313"/>
            <ac:spMk id="6" creationId="{3043781E-5732-C54A-B02A-3024B3303537}"/>
          </ac:spMkLst>
        </pc:spChg>
        <pc:spChg chg="mod">
          <ac:chgData name="liznewbon" userId="S::liznewbon_gmail.com#ext#@theirworldcharity.onmicrosoft.com::9099d776-83db-45f8-8898-1e667d90d760" providerId="AD" clId="Web-{A4DA6DE7-5BF8-D78E-1AB5-53E5B706ECBF}" dt="2021-05-28T13:59:33.073" v="38" actId="1076"/>
          <ac:spMkLst>
            <pc:docMk/>
            <pc:sldMk cId="3551805709" sldId="313"/>
            <ac:spMk id="26" creationId="{49A6935F-CA8A-8F49-8E0C-DC9AB92A2A03}"/>
          </ac:spMkLst>
        </pc:spChg>
      </pc:sldChg>
      <pc:sldChg chg="modSp">
        <pc:chgData name="liznewbon" userId="S::liznewbon_gmail.com#ext#@theirworldcharity.onmicrosoft.com::9099d776-83db-45f8-8898-1e667d90d760" providerId="AD" clId="Web-{A4DA6DE7-5BF8-D78E-1AB5-53E5B706ECBF}" dt="2021-05-28T14:04:13.925" v="79" actId="1076"/>
        <pc:sldMkLst>
          <pc:docMk/>
          <pc:sldMk cId="3762956657" sldId="316"/>
        </pc:sldMkLst>
        <pc:spChg chg="mod">
          <ac:chgData name="liznewbon" userId="S::liznewbon_gmail.com#ext#@theirworldcharity.onmicrosoft.com::9099d776-83db-45f8-8898-1e667d90d760" providerId="AD" clId="Web-{A4DA6DE7-5BF8-D78E-1AB5-53E5B706ECBF}" dt="2021-05-28T14:04:13.925" v="79" actId="1076"/>
          <ac:spMkLst>
            <pc:docMk/>
            <pc:sldMk cId="3762956657" sldId="316"/>
            <ac:spMk id="5" creationId="{00000000-0000-0000-0000-000000000000}"/>
          </ac:spMkLst>
        </pc:spChg>
        <pc:spChg chg="mod">
          <ac:chgData name="liznewbon" userId="S::liznewbon_gmail.com#ext#@theirworldcharity.onmicrosoft.com::9099d776-83db-45f8-8898-1e667d90d760" providerId="AD" clId="Web-{A4DA6DE7-5BF8-D78E-1AB5-53E5B706ECBF}" dt="2021-05-28T14:03:13.392" v="65" actId="14100"/>
          <ac:spMkLst>
            <pc:docMk/>
            <pc:sldMk cId="3762956657" sldId="316"/>
            <ac:spMk id="6" creationId="{FBD0F8EB-58F6-A442-A767-5D47FB92F1F3}"/>
          </ac:spMkLst>
        </pc:spChg>
        <pc:spChg chg="mod">
          <ac:chgData name="liznewbon" userId="S::liznewbon_gmail.com#ext#@theirworldcharity.onmicrosoft.com::9099d776-83db-45f8-8898-1e667d90d760" providerId="AD" clId="Web-{A4DA6DE7-5BF8-D78E-1AB5-53E5B706ECBF}" dt="2021-05-28T14:04:08.034" v="78" actId="1076"/>
          <ac:spMkLst>
            <pc:docMk/>
            <pc:sldMk cId="3762956657" sldId="316"/>
            <ac:spMk id="7" creationId="{00000000-0000-0000-0000-000000000000}"/>
          </ac:spMkLst>
        </pc:spChg>
      </pc:sldChg>
      <pc:sldChg chg="modSp">
        <pc:chgData name="liznewbon" userId="S::liznewbon_gmail.com#ext#@theirworldcharity.onmicrosoft.com::9099d776-83db-45f8-8898-1e667d90d760" providerId="AD" clId="Web-{A4DA6DE7-5BF8-D78E-1AB5-53E5B706ECBF}" dt="2021-05-28T13:56:44.647" v="15" actId="1076"/>
        <pc:sldMkLst>
          <pc:docMk/>
          <pc:sldMk cId="2963778005" sldId="317"/>
        </pc:sldMkLst>
        <pc:spChg chg="mod">
          <ac:chgData name="liznewbon" userId="S::liznewbon_gmail.com#ext#@theirworldcharity.onmicrosoft.com::9099d776-83db-45f8-8898-1e667d90d760" providerId="AD" clId="Web-{A4DA6DE7-5BF8-D78E-1AB5-53E5B706ECBF}" dt="2021-05-28T13:56:27.178" v="10" actId="1076"/>
          <ac:spMkLst>
            <pc:docMk/>
            <pc:sldMk cId="2963778005" sldId="317"/>
            <ac:spMk id="12" creationId="{DC460FEA-0B5B-7544-B1CB-987692CF9431}"/>
          </ac:spMkLst>
        </pc:spChg>
        <pc:picChg chg="mod">
          <ac:chgData name="liznewbon" userId="S::liznewbon_gmail.com#ext#@theirworldcharity.onmicrosoft.com::9099d776-83db-45f8-8898-1e667d90d760" providerId="AD" clId="Web-{A4DA6DE7-5BF8-D78E-1AB5-53E5B706ECBF}" dt="2021-05-28T13:56:44.647" v="15" actId="1076"/>
          <ac:picMkLst>
            <pc:docMk/>
            <pc:sldMk cId="2963778005" sldId="317"/>
            <ac:picMk id="11" creationId="{00000000-0000-0000-0000-000000000000}"/>
          </ac:picMkLst>
        </pc:picChg>
      </pc:sldChg>
      <pc:sldChg chg="modSp">
        <pc:chgData name="liznewbon" userId="S::liznewbon_gmail.com#ext#@theirworldcharity.onmicrosoft.com::9099d776-83db-45f8-8898-1e667d90d760" providerId="AD" clId="Web-{A4DA6DE7-5BF8-D78E-1AB5-53E5B706ECBF}" dt="2021-05-28T14:00:30.919" v="44" actId="1076"/>
        <pc:sldMkLst>
          <pc:docMk/>
          <pc:sldMk cId="3837942929" sldId="318"/>
        </pc:sldMkLst>
        <pc:spChg chg="mod">
          <ac:chgData name="liznewbon" userId="S::liznewbon_gmail.com#ext#@theirworldcharity.onmicrosoft.com::9099d776-83db-45f8-8898-1e667d90d760" providerId="AD" clId="Web-{A4DA6DE7-5BF8-D78E-1AB5-53E5B706ECBF}" dt="2021-05-28T14:00:24.825" v="43" actId="1076"/>
          <ac:spMkLst>
            <pc:docMk/>
            <pc:sldMk cId="3837942929" sldId="318"/>
            <ac:spMk id="2" creationId="{DC460FEA-0B5B-7544-B1CB-987692CF9431}"/>
          </ac:spMkLst>
        </pc:spChg>
        <pc:picChg chg="mod">
          <ac:chgData name="liznewbon" userId="S::liznewbon_gmail.com#ext#@theirworldcharity.onmicrosoft.com::9099d776-83db-45f8-8898-1e667d90d760" providerId="AD" clId="Web-{A4DA6DE7-5BF8-D78E-1AB5-53E5B706ECBF}" dt="2021-05-28T14:00:30.919" v="44" actId="1076"/>
          <ac:picMkLst>
            <pc:docMk/>
            <pc:sldMk cId="3837942929" sldId="318"/>
            <ac:picMk id="5" creationId="{AE6CB399-4073-6A47-8C88-C752EED201F4}"/>
          </ac:picMkLst>
        </pc:picChg>
      </pc:sldChg>
      <pc:sldChg chg="modSp">
        <pc:chgData name="liznewbon" userId="S::liznewbon_gmail.com#ext#@theirworldcharity.onmicrosoft.com::9099d776-83db-45f8-8898-1e667d90d760" providerId="AD" clId="Web-{A4DA6DE7-5BF8-D78E-1AB5-53E5B706ECBF}" dt="2021-05-28T14:00:52.966" v="46" actId="14100"/>
        <pc:sldMkLst>
          <pc:docMk/>
          <pc:sldMk cId="2679444079" sldId="320"/>
        </pc:sldMkLst>
        <pc:spChg chg="mod">
          <ac:chgData name="liznewbon" userId="S::liznewbon_gmail.com#ext#@theirworldcharity.onmicrosoft.com::9099d776-83db-45f8-8898-1e667d90d760" providerId="AD" clId="Web-{A4DA6DE7-5BF8-D78E-1AB5-53E5B706ECBF}" dt="2021-05-28T14:00:38.700" v="45" actId="14100"/>
          <ac:spMkLst>
            <pc:docMk/>
            <pc:sldMk cId="2679444079" sldId="320"/>
            <ac:spMk id="2" creationId="{00000000-0000-0000-0000-000000000000}"/>
          </ac:spMkLst>
        </pc:spChg>
        <pc:spChg chg="mod">
          <ac:chgData name="liznewbon" userId="S::liznewbon_gmail.com#ext#@theirworldcharity.onmicrosoft.com::9099d776-83db-45f8-8898-1e667d90d760" providerId="AD" clId="Web-{A4DA6DE7-5BF8-D78E-1AB5-53E5B706ECBF}" dt="2021-05-28T14:00:52.966" v="46" actId="14100"/>
          <ac:spMkLst>
            <pc:docMk/>
            <pc:sldMk cId="2679444079" sldId="320"/>
            <ac:spMk id="3" creationId="{00000000-0000-0000-0000-000000000000}"/>
          </ac:spMkLst>
        </pc:spChg>
      </pc:sldChg>
      <pc:sldChg chg="modSp">
        <pc:chgData name="liznewbon" userId="S::liznewbon_gmail.com#ext#@theirworldcharity.onmicrosoft.com::9099d776-83db-45f8-8898-1e667d90d760" providerId="AD" clId="Web-{A4DA6DE7-5BF8-D78E-1AB5-53E5B706ECBF}" dt="2021-05-28T14:02:50.610" v="63" actId="1076"/>
        <pc:sldMkLst>
          <pc:docMk/>
          <pc:sldMk cId="2825881369" sldId="322"/>
        </pc:sldMkLst>
        <pc:spChg chg="mod">
          <ac:chgData name="liznewbon" userId="S::liznewbon_gmail.com#ext#@theirworldcharity.onmicrosoft.com::9099d776-83db-45f8-8898-1e667d90d760" providerId="AD" clId="Web-{A4DA6DE7-5BF8-D78E-1AB5-53E5B706ECBF}" dt="2021-05-28T14:01:54.468" v="53" actId="20577"/>
          <ac:spMkLst>
            <pc:docMk/>
            <pc:sldMk cId="2825881369" sldId="322"/>
            <ac:spMk id="12" creationId="{00000000-0000-0000-0000-000000000000}"/>
          </ac:spMkLst>
        </pc:spChg>
        <pc:spChg chg="mod">
          <ac:chgData name="liznewbon" userId="S::liznewbon_gmail.com#ext#@theirworldcharity.onmicrosoft.com::9099d776-83db-45f8-8898-1e667d90d760" providerId="AD" clId="Web-{A4DA6DE7-5BF8-D78E-1AB5-53E5B706ECBF}" dt="2021-05-28T14:02:25.406" v="57" actId="20577"/>
          <ac:spMkLst>
            <pc:docMk/>
            <pc:sldMk cId="2825881369" sldId="322"/>
            <ac:spMk id="14" creationId="{00000000-0000-0000-0000-000000000000}"/>
          </ac:spMkLst>
        </pc:spChg>
        <pc:spChg chg="mod">
          <ac:chgData name="liznewbon" userId="S::liznewbon_gmail.com#ext#@theirworldcharity.onmicrosoft.com::9099d776-83db-45f8-8898-1e667d90d760" providerId="AD" clId="Web-{A4DA6DE7-5BF8-D78E-1AB5-53E5B706ECBF}" dt="2021-05-28T14:02:45.110" v="62" actId="20577"/>
          <ac:spMkLst>
            <pc:docMk/>
            <pc:sldMk cId="2825881369" sldId="322"/>
            <ac:spMk id="15" creationId="{00000000-0000-0000-0000-000000000000}"/>
          </ac:spMkLst>
        </pc:spChg>
        <pc:spChg chg="mod">
          <ac:chgData name="liznewbon" userId="S::liznewbon_gmail.com#ext#@theirworldcharity.onmicrosoft.com::9099d776-83db-45f8-8898-1e667d90d760" providerId="AD" clId="Web-{A4DA6DE7-5BF8-D78E-1AB5-53E5B706ECBF}" dt="2021-05-28T14:01:35.280" v="50" actId="20577"/>
          <ac:spMkLst>
            <pc:docMk/>
            <pc:sldMk cId="2825881369" sldId="322"/>
            <ac:spMk id="16" creationId="{00000000-0000-0000-0000-000000000000}"/>
          </ac:spMkLst>
        </pc:spChg>
        <pc:spChg chg="mod">
          <ac:chgData name="liznewbon" userId="S::liznewbon_gmail.com#ext#@theirworldcharity.onmicrosoft.com::9099d776-83db-45f8-8898-1e667d90d760" providerId="AD" clId="Web-{A4DA6DE7-5BF8-D78E-1AB5-53E5B706ECBF}" dt="2021-05-28T14:01:30.326" v="49" actId="14100"/>
          <ac:spMkLst>
            <pc:docMk/>
            <pc:sldMk cId="2825881369" sldId="322"/>
            <ac:spMk id="17" creationId="{00000000-0000-0000-0000-000000000000}"/>
          </ac:spMkLst>
        </pc:spChg>
        <pc:spChg chg="mod">
          <ac:chgData name="liznewbon" userId="S::liznewbon_gmail.com#ext#@theirworldcharity.onmicrosoft.com::9099d776-83db-45f8-8898-1e667d90d760" providerId="AD" clId="Web-{A4DA6DE7-5BF8-D78E-1AB5-53E5B706ECBF}" dt="2021-05-28T14:02:50.610" v="63" actId="1076"/>
          <ac:spMkLst>
            <pc:docMk/>
            <pc:sldMk cId="2825881369" sldId="322"/>
            <ac:spMk id="18" creationId="{00000000-0000-0000-0000-000000000000}"/>
          </ac:spMkLst>
        </pc:spChg>
        <pc:spChg chg="mod">
          <ac:chgData name="liznewbon" userId="S::liznewbon_gmail.com#ext#@theirworldcharity.onmicrosoft.com::9099d776-83db-45f8-8898-1e667d90d760" providerId="AD" clId="Web-{A4DA6DE7-5BF8-D78E-1AB5-53E5B706ECBF}" dt="2021-05-28T14:02:20" v="56" actId="20577"/>
          <ac:spMkLst>
            <pc:docMk/>
            <pc:sldMk cId="2825881369" sldId="322"/>
            <ac:spMk id="19" creationId="{00000000-0000-0000-0000-000000000000}"/>
          </ac:spMkLst>
        </pc:spChg>
        <pc:spChg chg="mod">
          <ac:chgData name="liznewbon" userId="S::liznewbon_gmail.com#ext#@theirworldcharity.onmicrosoft.com::9099d776-83db-45f8-8898-1e667d90d760" providerId="AD" clId="Web-{A4DA6DE7-5BF8-D78E-1AB5-53E5B706ECBF}" dt="2021-05-28T14:02:13.578" v="55" actId="20577"/>
          <ac:spMkLst>
            <pc:docMk/>
            <pc:sldMk cId="2825881369" sldId="322"/>
            <ac:spMk id="20" creationId="{00000000-0000-0000-0000-000000000000}"/>
          </ac:spMkLst>
        </pc:spChg>
        <pc:spChg chg="mod">
          <ac:chgData name="liznewbon" userId="S::liznewbon_gmail.com#ext#@theirworldcharity.onmicrosoft.com::9099d776-83db-45f8-8898-1e667d90d760" providerId="AD" clId="Web-{A4DA6DE7-5BF8-D78E-1AB5-53E5B706ECBF}" dt="2021-05-28T14:01:48.014" v="52" actId="20577"/>
          <ac:spMkLst>
            <pc:docMk/>
            <pc:sldMk cId="2825881369" sldId="322"/>
            <ac:spMk id="22" creationId="{00000000-0000-0000-0000-000000000000}"/>
          </ac:spMkLst>
        </pc:spChg>
        <pc:spChg chg="mod">
          <ac:chgData name="liznewbon" userId="S::liznewbon_gmail.com#ext#@theirworldcharity.onmicrosoft.com::9099d776-83db-45f8-8898-1e667d90d760" providerId="AD" clId="Web-{A4DA6DE7-5BF8-D78E-1AB5-53E5B706ECBF}" dt="2021-05-28T14:02:02.515" v="54" actId="20577"/>
          <ac:spMkLst>
            <pc:docMk/>
            <pc:sldMk cId="2825881369" sldId="322"/>
            <ac:spMk id="23" creationId="{00000000-0000-0000-0000-000000000000}"/>
          </ac:spMkLst>
        </pc:spChg>
        <pc:spChg chg="mod">
          <ac:chgData name="liznewbon" userId="S::liznewbon_gmail.com#ext#@theirworldcharity.onmicrosoft.com::9099d776-83db-45f8-8898-1e667d90d760" providerId="AD" clId="Web-{A4DA6DE7-5BF8-D78E-1AB5-53E5B706ECBF}" dt="2021-05-28T14:01:21.045" v="47" actId="20577"/>
          <ac:spMkLst>
            <pc:docMk/>
            <pc:sldMk cId="2825881369" sldId="322"/>
            <ac:spMk id="25" creationId="{00000000-0000-0000-0000-000000000000}"/>
          </ac:spMkLst>
        </pc:spChg>
      </pc:sldChg>
    </pc:docChg>
  </pc:docChgLst>
  <pc:docChgLst>
    <pc:chgData name="liznewbon" userId="S::liznewbon_gmail.com#ext#@theirworldcharity.onmicrosoft.com::9099d776-83db-45f8-8898-1e667d90d760" providerId="AD" clId="Web-{CF574035-361D-5315-F858-B52BBAC3DE13}"/>
    <pc:docChg chg="addSld modSld">
      <pc:chgData name="liznewbon" userId="S::liznewbon_gmail.com#ext#@theirworldcharity.onmicrosoft.com::9099d776-83db-45f8-8898-1e667d90d760" providerId="AD" clId="Web-{CF574035-361D-5315-F858-B52BBAC3DE13}" dt="2021-07-05T21:15:41.335" v="16" actId="20577"/>
      <pc:docMkLst>
        <pc:docMk/>
      </pc:docMkLst>
      <pc:sldChg chg="addSp delSp modSp">
        <pc:chgData name="liznewbon" userId="S::liznewbon_gmail.com#ext#@theirworldcharity.onmicrosoft.com::9099d776-83db-45f8-8898-1e667d90d760" providerId="AD" clId="Web-{CF574035-361D-5315-F858-B52BBAC3DE13}" dt="2021-07-05T21:14:27.800" v="10" actId="1076"/>
        <pc:sldMkLst>
          <pc:docMk/>
          <pc:sldMk cId="2070472056" sldId="258"/>
        </pc:sldMkLst>
        <pc:picChg chg="add del mod">
          <ac:chgData name="liznewbon" userId="S::liznewbon_gmail.com#ext#@theirworldcharity.onmicrosoft.com::9099d776-83db-45f8-8898-1e667d90d760" providerId="AD" clId="Web-{CF574035-361D-5315-F858-B52BBAC3DE13}" dt="2021-07-05T21:13:22.765" v="2"/>
          <ac:picMkLst>
            <pc:docMk/>
            <pc:sldMk cId="2070472056" sldId="258"/>
            <ac:picMk id="3" creationId="{4FCC0794-0AA7-44CA-B0E6-91757AF0577E}"/>
          </ac:picMkLst>
        </pc:picChg>
        <pc:picChg chg="del">
          <ac:chgData name="liznewbon" userId="S::liznewbon_gmail.com#ext#@theirworldcharity.onmicrosoft.com::9099d776-83db-45f8-8898-1e667d90d760" providerId="AD" clId="Web-{CF574035-361D-5315-F858-B52BBAC3DE13}" dt="2021-07-05T21:11:49.010" v="0"/>
          <ac:picMkLst>
            <pc:docMk/>
            <pc:sldMk cId="2070472056" sldId="258"/>
            <ac:picMk id="5" creationId="{AE6CB399-4073-6A47-8C88-C752EED201F4}"/>
          </ac:picMkLst>
        </pc:picChg>
        <pc:picChg chg="add mod ord">
          <ac:chgData name="liznewbon" userId="S::liznewbon_gmail.com#ext#@theirworldcharity.onmicrosoft.com::9099d776-83db-45f8-8898-1e667d90d760" providerId="AD" clId="Web-{CF574035-361D-5315-F858-B52BBAC3DE13}" dt="2021-07-05T21:14:27.800" v="10" actId="1076"/>
          <ac:picMkLst>
            <pc:docMk/>
            <pc:sldMk cId="2070472056" sldId="258"/>
            <ac:picMk id="6" creationId="{6C976468-EE89-4542-B7D4-E51FD8AD3A15}"/>
          </ac:picMkLst>
        </pc:picChg>
      </pc:sldChg>
      <pc:sldChg chg="modSp new">
        <pc:chgData name="liznewbon" userId="S::liznewbon_gmail.com#ext#@theirworldcharity.onmicrosoft.com::9099d776-83db-45f8-8898-1e667d90d760" providerId="AD" clId="Web-{CF574035-361D-5315-F858-B52BBAC3DE13}" dt="2021-07-05T21:15:41.335" v="16" actId="20577"/>
        <pc:sldMkLst>
          <pc:docMk/>
          <pc:sldMk cId="749163464" sldId="327"/>
        </pc:sldMkLst>
        <pc:spChg chg="mod">
          <ac:chgData name="liznewbon" userId="S::liznewbon_gmail.com#ext#@theirworldcharity.onmicrosoft.com::9099d776-83db-45f8-8898-1e667d90d760" providerId="AD" clId="Web-{CF574035-361D-5315-F858-B52BBAC3DE13}" dt="2021-07-05T21:15:41.335" v="16" actId="20577"/>
          <ac:spMkLst>
            <pc:docMk/>
            <pc:sldMk cId="749163464" sldId="327"/>
            <ac:spMk id="2" creationId="{4958A8D9-D2CD-45BD-8842-40E173E9E2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Museo Sans 900" panose="02000000000000000000"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Museo Sans 900" panose="02000000000000000000" pitchFamily="2" charset="77"/>
              </a:defRPr>
            </a:lvl1pPr>
          </a:lstStyle>
          <a:p>
            <a:fld id="{8D84169C-1A20-DF48-8719-5A8AAF97B33E}" type="datetimeFigureOut">
              <a:rPr lang="en-US" smtClean="0"/>
              <a:pPr/>
              <a:t>7/5/2021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Museo Sans 900" panose="02000000000000000000"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Museo Sans 900" panose="02000000000000000000" pitchFamily="2" charset="77"/>
              </a:defRPr>
            </a:lvl1pPr>
          </a:lstStyle>
          <a:p>
            <a:fld id="{83B237C5-EB2C-6243-B2A5-C02EBBD9358B}" type="slidenum">
              <a:rPr lang="en-US" smtClean="0"/>
              <a:pPr/>
              <a:t>‹#›</a:t>
            </a:fld>
            <a:endParaRPr lang="en-US" dirty="0"/>
          </a:p>
        </p:txBody>
      </p:sp>
    </p:spTree>
    <p:extLst>
      <p:ext uri="{BB962C8B-B14F-4D97-AF65-F5344CB8AC3E}">
        <p14:creationId xmlns:p14="http://schemas.microsoft.com/office/powerpoint/2010/main" val="48705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Museo Sans 900" panose="02000000000000000000" pitchFamily="2" charset="77"/>
        <a:ea typeface="+mn-ea"/>
        <a:cs typeface="+mn-cs"/>
      </a:defRPr>
    </a:lvl1pPr>
    <a:lvl2pPr marL="457200" algn="l" defTabSz="914400" rtl="0" eaLnBrk="1" latinLnBrk="0" hangingPunct="1">
      <a:defRPr sz="1200" b="1" i="0" kern="1200">
        <a:solidFill>
          <a:schemeClr val="tx1"/>
        </a:solidFill>
        <a:latin typeface="Museo Sans 900" panose="02000000000000000000" pitchFamily="2" charset="77"/>
        <a:ea typeface="+mn-ea"/>
        <a:cs typeface="+mn-cs"/>
      </a:defRPr>
    </a:lvl2pPr>
    <a:lvl3pPr marL="914400" algn="l" defTabSz="914400" rtl="0" eaLnBrk="1" latinLnBrk="0" hangingPunct="1">
      <a:defRPr sz="1200" b="1" i="0" kern="1200">
        <a:solidFill>
          <a:schemeClr val="tx1"/>
        </a:solidFill>
        <a:latin typeface="Museo Sans 900" panose="02000000000000000000" pitchFamily="2" charset="77"/>
        <a:ea typeface="+mn-ea"/>
        <a:cs typeface="+mn-cs"/>
      </a:defRPr>
    </a:lvl3pPr>
    <a:lvl4pPr marL="1371600" algn="l" defTabSz="914400" rtl="0" eaLnBrk="1" latinLnBrk="0" hangingPunct="1">
      <a:defRPr sz="1200" b="1" i="0" kern="1200">
        <a:solidFill>
          <a:schemeClr val="tx1"/>
        </a:solidFill>
        <a:latin typeface="Museo Sans 900" panose="02000000000000000000" pitchFamily="2" charset="77"/>
        <a:ea typeface="+mn-ea"/>
        <a:cs typeface="+mn-cs"/>
      </a:defRPr>
    </a:lvl4pPr>
    <a:lvl5pPr marL="1828800" algn="l" defTabSz="914400" rtl="0" eaLnBrk="1" latinLnBrk="0" hangingPunct="1">
      <a:defRPr sz="1200" b="1" i="0" kern="1200">
        <a:solidFill>
          <a:schemeClr val="tx1"/>
        </a:solidFill>
        <a:latin typeface="Museo Sans 900"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budget-2021-documen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a:t>
            </a:r>
            <a:r>
              <a:rPr lang="en-GB" b="0" baseline="0" dirty="0"/>
              <a:t> slideshow is designed for use alongside the Education can unlock big change activities for ages 7-16.</a:t>
            </a:r>
          </a:p>
          <a:p>
            <a:endParaRPr lang="en-GB" sz="1200" b="0" i="0" kern="1200" baseline="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These cross-curricular activities help learners to appreciate the power of education in unlocking big change. </a:t>
            </a:r>
          </a:p>
          <a:p>
            <a:endParaRPr lang="en-GB" sz="1200" b="0" i="0" kern="120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Learners will think about their hopes and aspirations for the future and what changes they would like to see happen in the world. They will learn about the Sustainable Development Goals (SDGs), the set of global goals and targets aimed at making our world a better place, and investigate the importance of education in achieving these goals. In the final activity, learners are encouraged to creatively share their ideas about how education can unlock big change. </a:t>
            </a:r>
          </a:p>
          <a:p>
            <a:r>
              <a:rPr lang="en-GB" sz="1200" b="0" i="0" kern="1200" dirty="0">
                <a:solidFill>
                  <a:schemeClr val="tx1"/>
                </a:solidFill>
                <a:effectLst/>
                <a:latin typeface="Museo Sans 900" panose="02000000000000000000" pitchFamily="2" charset="77"/>
                <a:ea typeface="+mn-ea"/>
                <a:cs typeface="+mn-cs"/>
              </a:rPr>
              <a:t> </a:t>
            </a:r>
          </a:p>
        </p:txBody>
      </p:sp>
      <p:sp>
        <p:nvSpPr>
          <p:cNvPr id="4" name="Slide Number Placeholder 3"/>
          <p:cNvSpPr>
            <a:spLocks noGrp="1"/>
          </p:cNvSpPr>
          <p:nvPr>
            <p:ph type="sldNum" sz="quarter" idx="10"/>
          </p:nvPr>
        </p:nvSpPr>
        <p:spPr/>
        <p:txBody>
          <a:bodyPr/>
          <a:lstStyle/>
          <a:p>
            <a:fld id="{83B237C5-EB2C-6243-B2A5-C02EBBD9358B}" type="slidenum">
              <a:rPr lang="en-US" smtClean="0"/>
              <a:pPr/>
              <a:t>1</a:t>
            </a:fld>
            <a:endParaRPr lang="en-US" dirty="0"/>
          </a:p>
        </p:txBody>
      </p:sp>
    </p:spTree>
    <p:extLst>
      <p:ext uri="{BB962C8B-B14F-4D97-AF65-F5344CB8AC3E}">
        <p14:creationId xmlns:p14="http://schemas.microsoft.com/office/powerpoint/2010/main" val="3647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Discuss learners’ thoughts and ideas about what education means. Ask them to think about h</a:t>
            </a:r>
            <a:r>
              <a:rPr lang="en-US" sz="1200" b="0" i="0" kern="1200" dirty="0">
                <a:solidFill>
                  <a:schemeClr val="tx1"/>
                </a:solidFill>
                <a:effectLst/>
                <a:latin typeface="Museo Sans 900" panose="02000000000000000000" pitchFamily="2" charset="77"/>
                <a:ea typeface="+mn-ea"/>
                <a:cs typeface="+mn-cs"/>
              </a:rPr>
              <a:t>ow, where and when they learn and who might help them to learn? </a:t>
            </a:r>
            <a:r>
              <a:rPr lang="en-GB" sz="1200" b="0" i="0" kern="1200" dirty="0">
                <a:solidFill>
                  <a:schemeClr val="tx1"/>
                </a:solidFill>
                <a:effectLst/>
                <a:latin typeface="Museo Sans 900" panose="02000000000000000000" pitchFamily="2" charset="77"/>
                <a:ea typeface="+mn-ea"/>
                <a:cs typeface="+mn-cs"/>
              </a:rPr>
              <a:t>Make the point that education isn’t just about going to school, we learn in lots of different ways throughout our lives.</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10</a:t>
            </a:fld>
            <a:endParaRPr lang="en-US" dirty="0"/>
          </a:p>
        </p:txBody>
      </p:sp>
    </p:spTree>
    <p:extLst>
      <p:ext uri="{BB962C8B-B14F-4D97-AF65-F5344CB8AC3E}">
        <p14:creationId xmlns:p14="http://schemas.microsoft.com/office/powerpoint/2010/main" val="335607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Briefly discuss any initial ideas that learners might have about how education can help to achieve the Global Goals. You could prompt them by asking them to consider specific SDGs. For example, how do you think education could help the world to take climate action (SDG10)? How could education support SDG1 – No poverty?</a:t>
            </a:r>
          </a:p>
          <a:p>
            <a:endParaRPr lang="en-GB"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11</a:t>
            </a:fld>
            <a:endParaRPr lang="en-US" dirty="0"/>
          </a:p>
        </p:txBody>
      </p:sp>
    </p:spTree>
    <p:extLst>
      <p:ext uri="{BB962C8B-B14F-4D97-AF65-F5344CB8AC3E}">
        <p14:creationId xmlns:p14="http://schemas.microsoft.com/office/powerpoint/2010/main" val="36474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Give each group a copy of the </a:t>
            </a:r>
            <a:r>
              <a:rPr lang="en-GB" sz="1200" b="1" i="0" kern="1200" dirty="0">
                <a:solidFill>
                  <a:schemeClr val="tx1"/>
                </a:solidFill>
                <a:effectLst/>
                <a:latin typeface="Museo Sans 900" panose="02000000000000000000" pitchFamily="2" charset="77"/>
                <a:ea typeface="+mn-ea"/>
                <a:cs typeface="+mn-cs"/>
              </a:rPr>
              <a:t>Education can unlock big change</a:t>
            </a:r>
            <a:r>
              <a:rPr lang="en-GB" sz="1200" b="0" i="0" kern="1200" dirty="0">
                <a:solidFill>
                  <a:schemeClr val="tx1"/>
                </a:solidFill>
                <a:effectLst/>
                <a:latin typeface="Museo Sans 900" panose="02000000000000000000" pitchFamily="2" charset="77"/>
                <a:ea typeface="+mn-ea"/>
                <a:cs typeface="+mn-cs"/>
              </a:rPr>
              <a:t> activity sheet and ask learners to cut out the statements. Explain that these statements describe some of the possible consequences of education. Learners need to stick the statements on the paper and draw lines to the goal or goals they think this consequence will help to achieve. Say that there are no right or wrong answers; the main aim of this activity is to just get learners thinking about the importance of education.</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For example, distributing food at school could help to achieve SDG2 (zero hunger) and SDG3 (good health and well-being). Learners may be able to think of other goals this consequence of education might help to achieve.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Encourage learners to then add their own ideas of how education could help the SDGs to be achieved. They should write or draw their ideas on the paper around the SDG icons, drawing lines to the relevant goal or goals as before.</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12</a:t>
            </a:fld>
            <a:endParaRPr lang="en-US" dirty="0"/>
          </a:p>
        </p:txBody>
      </p:sp>
    </p:spTree>
    <p:extLst>
      <p:ext uri="{BB962C8B-B14F-4D97-AF65-F5344CB8AC3E}">
        <p14:creationId xmlns:p14="http://schemas.microsoft.com/office/powerpoint/2010/main" val="276314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13</a:t>
            </a:fld>
            <a:endParaRPr lang="en-US" dirty="0"/>
          </a:p>
        </p:txBody>
      </p:sp>
    </p:spTree>
    <p:extLst>
      <p:ext uri="{BB962C8B-B14F-4D97-AF65-F5344CB8AC3E}">
        <p14:creationId xmlns:p14="http://schemas.microsoft.com/office/powerpoint/2010/main" val="185967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where they think the money for education comes from. For things like building and maintaining schools, paying teachers and buying equipment such as books and laptops. Explain that a country’s government will produce a budget. This is a financial plan which sets out how public money (raised through taxes and other sources of income) will be spent. In the UK this process usually happens once a year.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14</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Explain that different amounts of money will be allocated to areas such as education, health, defence, transport, housing and the environment. Different countries will choose to spend the money in different ways. Some will decide to spend more on education and some will choose to spend less.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15</a:t>
            </a:fld>
            <a:endParaRPr lang="en-US" dirty="0"/>
          </a:p>
        </p:txBody>
      </p:sp>
    </p:spTree>
    <p:extLst>
      <p:ext uri="{BB962C8B-B14F-4D97-AF65-F5344CB8AC3E}">
        <p14:creationId xmlns:p14="http://schemas.microsoft.com/office/powerpoint/2010/main" val="89832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what percentage of the UK budget they think is spent on education. Share that in the 2021/22 financial year the </a:t>
            </a:r>
            <a:r>
              <a:rPr lang="en-GB" sz="1200" b="0" i="0" u="sng" kern="1200" dirty="0">
                <a:solidFill>
                  <a:schemeClr val="tx1"/>
                </a:solidFill>
                <a:effectLst/>
                <a:latin typeface="Museo Sans 900" panose="02000000000000000000" pitchFamily="2" charset="77"/>
                <a:ea typeface="+mn-ea"/>
                <a:cs typeface="+mn-cs"/>
                <a:hlinkClick r:id="rId3"/>
              </a:rPr>
              <a:t>UK government is planning to spend about 12% (£124 billion) of public money on education</a:t>
            </a:r>
            <a:r>
              <a:rPr lang="en-GB" sz="1200" b="0" i="0" kern="1200" dirty="0">
                <a:solidFill>
                  <a:schemeClr val="tx1"/>
                </a:solidFill>
                <a:effectLst/>
                <a:latin typeface="Museo Sans 900" panose="02000000000000000000" pitchFamily="2" charset="77"/>
                <a:ea typeface="+mn-ea"/>
                <a:cs typeface="+mn-cs"/>
              </a:rPr>
              <a:t>.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Discuss learners’ responses to this budget allocation. Do they agree with it? What would they spend more or less money on?</a:t>
            </a:r>
          </a:p>
          <a:p>
            <a:endParaRPr lang="en-GB" b="1" dirty="0"/>
          </a:p>
          <a:p>
            <a:r>
              <a:rPr lang="en-GB" b="1" dirty="0"/>
              <a:t>Source:</a:t>
            </a:r>
            <a:r>
              <a:rPr lang="en-GB" b="0" dirty="0"/>
              <a:t> https://www.gov.uk/government/publications/budget-2021-documents </a:t>
            </a:r>
          </a:p>
        </p:txBody>
      </p:sp>
      <p:sp>
        <p:nvSpPr>
          <p:cNvPr id="4" name="Slide Number Placeholder 3"/>
          <p:cNvSpPr>
            <a:spLocks noGrp="1"/>
          </p:cNvSpPr>
          <p:nvPr>
            <p:ph type="sldNum" sz="quarter" idx="10"/>
          </p:nvPr>
        </p:nvSpPr>
        <p:spPr/>
        <p:txBody>
          <a:bodyPr/>
          <a:lstStyle/>
          <a:p>
            <a:fld id="{83B237C5-EB2C-6243-B2A5-C02EBBD9358B}" type="slidenum">
              <a:rPr lang="en-US" smtClean="0"/>
              <a:pPr/>
              <a:t>16</a:t>
            </a:fld>
            <a:endParaRPr lang="en-US" dirty="0"/>
          </a:p>
        </p:txBody>
      </p:sp>
    </p:spTree>
    <p:extLst>
      <p:ext uri="{BB962C8B-B14F-4D97-AF65-F5344CB8AC3E}">
        <p14:creationId xmlns:p14="http://schemas.microsoft.com/office/powerpoint/2010/main" val="276314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Ask learners to imagine they are a team of advisers to the government of a fictional country. They need to work in together in their group to make a case for education – to persuade a government to spend more of the country’s money on education.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Tell learners that they need to come up with strong reasons to support their case. They could use the statements in the </a:t>
            </a:r>
            <a:r>
              <a:rPr lang="en-GB" sz="1200" b="1" i="0" kern="1200" dirty="0">
                <a:solidFill>
                  <a:schemeClr val="tx1"/>
                </a:solidFill>
                <a:effectLst/>
                <a:latin typeface="Museo Sans 900" panose="02000000000000000000" pitchFamily="2" charset="77"/>
                <a:ea typeface="+mn-ea"/>
                <a:cs typeface="+mn-cs"/>
              </a:rPr>
              <a:t>Education can unlock big change</a:t>
            </a:r>
            <a:r>
              <a:rPr lang="en-GB" sz="1200" b="0" i="0" kern="1200" dirty="0">
                <a:solidFill>
                  <a:schemeClr val="tx1"/>
                </a:solidFill>
                <a:effectLst/>
                <a:latin typeface="Museo Sans 900" panose="02000000000000000000" pitchFamily="2" charset="77"/>
                <a:ea typeface="+mn-ea"/>
                <a:cs typeface="+mn-cs"/>
              </a:rPr>
              <a:t> activity sheets to help them. Learners could also carry out their own research to identify other reasons (see the </a:t>
            </a:r>
            <a:r>
              <a:rPr lang="en-GB" sz="1200" b="1" i="0" kern="1200" dirty="0">
                <a:solidFill>
                  <a:schemeClr val="tx1"/>
                </a:solidFill>
                <a:effectLst/>
                <a:latin typeface="Museo Sans 900" panose="02000000000000000000" pitchFamily="2" charset="77"/>
                <a:ea typeface="+mn-ea"/>
                <a:cs typeface="+mn-cs"/>
              </a:rPr>
              <a:t>useful links and resources</a:t>
            </a:r>
            <a:r>
              <a:rPr lang="en-GB" sz="1200" b="0" i="0" kern="1200" dirty="0">
                <a:solidFill>
                  <a:schemeClr val="tx1"/>
                </a:solidFill>
                <a:effectLst/>
                <a:latin typeface="Museo Sans 900" panose="02000000000000000000" pitchFamily="2" charset="77"/>
                <a:ea typeface="+mn-ea"/>
                <a:cs typeface="+mn-cs"/>
              </a:rPr>
              <a:t>).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Explain that learners will also need to decide how to present their ideas. Each group could allocate a spokesperson (or spokespeople) to present their case to the rest of the class. Alternatively, groups could create an infographic, video or presentation.</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17</a:t>
            </a:fld>
            <a:endParaRPr lang="en-US" dirty="0"/>
          </a:p>
        </p:txBody>
      </p:sp>
    </p:spTree>
    <p:extLst>
      <p:ext uri="{BB962C8B-B14F-4D97-AF65-F5344CB8AC3E}">
        <p14:creationId xmlns:p14="http://schemas.microsoft.com/office/powerpoint/2010/main" val="38755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2</a:t>
            </a:fld>
            <a:endParaRPr lang="en-US" dirty="0"/>
          </a:p>
        </p:txBody>
      </p:sp>
    </p:spTree>
    <p:extLst>
      <p:ext uri="{BB962C8B-B14F-4D97-AF65-F5344CB8AC3E}">
        <p14:creationId xmlns:p14="http://schemas.microsoft.com/office/powerpoint/2010/main" val="242029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useo Sans 900" panose="02000000000000000000" pitchFamily="2" charset="77"/>
                <a:ea typeface="+mn-ea"/>
                <a:cs typeface="+mn-cs"/>
              </a:rPr>
              <a:t>Ask learners to imagine that they were able to travel forwards in time to 2030.</a:t>
            </a:r>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3</a:t>
            </a:fld>
            <a:endParaRPr lang="en-US" dirty="0"/>
          </a:p>
        </p:txBody>
      </p:sp>
    </p:spTree>
    <p:extLst>
      <p:ext uri="{BB962C8B-B14F-4D97-AF65-F5344CB8AC3E}">
        <p14:creationId xmlns:p14="http://schemas.microsoft.com/office/powerpoint/2010/main" val="409062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Ask learners what they would like the world to be like in 2030. What changes would they like to see happen? How would they be feeling in their ideal world of the future?</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4</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i="0" kern="1200" dirty="0">
                <a:solidFill>
                  <a:schemeClr val="tx1"/>
                </a:solidFill>
                <a:effectLst/>
                <a:latin typeface="Museo Sans 900" panose="02000000000000000000" pitchFamily="2" charset="77"/>
                <a:ea typeface="+mn-ea"/>
                <a:cs typeface="+mn-cs"/>
              </a:rPr>
              <a:t>Organise learners into groups of three or four. Give each group a large piece of paper and ask learners to draw a big circle on it to represent the world. </a:t>
            </a:r>
          </a:p>
          <a:p>
            <a:pPr lvl="0"/>
            <a:endParaRPr lang="en-GB" sz="1200" b="0" i="0" kern="1200" dirty="0">
              <a:solidFill>
                <a:schemeClr val="tx1"/>
              </a:solidFill>
              <a:effectLst/>
              <a:latin typeface="Museo Sans 900" panose="02000000000000000000" pitchFamily="2" charset="77"/>
              <a:ea typeface="+mn-ea"/>
              <a:cs typeface="+mn-cs"/>
            </a:endParaRPr>
          </a:p>
          <a:p>
            <a:pPr lvl="0"/>
            <a:r>
              <a:rPr lang="en-GB" sz="1200" b="0" i="0" kern="1200" dirty="0">
                <a:solidFill>
                  <a:schemeClr val="tx1"/>
                </a:solidFill>
                <a:effectLst/>
                <a:latin typeface="Museo Sans 900" panose="02000000000000000000" pitchFamily="2" charset="77"/>
                <a:ea typeface="+mn-ea"/>
                <a:cs typeface="+mn-cs"/>
              </a:rPr>
              <a:t>Ask learners to fill this outline of the world with words and pictures to show what their ideal future would be like. Alternatively, they could cut out pictures from newspapers or magazines to create a collage to illustrate their thinking.</a:t>
            </a:r>
          </a:p>
          <a:p>
            <a:endParaRPr lang="en-GB" sz="1200" b="0" i="0" kern="1200" dirty="0">
              <a:solidFill>
                <a:schemeClr val="tx1"/>
              </a:solidFill>
              <a:effectLst/>
              <a:latin typeface="Museo Sans 900" panose="02000000000000000000" pitchFamily="2" charset="77"/>
              <a:ea typeface="+mn-ea"/>
              <a:cs typeface="+mn-cs"/>
            </a:endParaRPr>
          </a:p>
          <a:p>
            <a:r>
              <a:rPr lang="en-GB" sz="1200" b="0" i="0" kern="1200" dirty="0">
                <a:solidFill>
                  <a:schemeClr val="tx1"/>
                </a:solidFill>
                <a:effectLst/>
                <a:latin typeface="Museo Sans 900" panose="02000000000000000000" pitchFamily="2" charset="77"/>
                <a:ea typeface="+mn-ea"/>
                <a:cs typeface="+mn-cs"/>
              </a:rPr>
              <a:t>Now ask learners to use words or draw pictures to describe what they think the big issues in our world are. They should record these ideas in the space around their world. </a:t>
            </a:r>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5</a:t>
            </a:fld>
            <a:endParaRPr lang="en-US" dirty="0"/>
          </a:p>
        </p:txBody>
      </p:sp>
    </p:spTree>
    <p:extLst>
      <p:ext uri="{BB962C8B-B14F-4D97-AF65-F5344CB8AC3E}">
        <p14:creationId xmlns:p14="http://schemas.microsoft.com/office/powerpoint/2010/main" val="104888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Encourage learners to talk about their ideas in their group before discussing their thoughts as a class. Possible discussion questions are provided on this slide.</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6</a:t>
            </a:fld>
            <a:endParaRPr lang="en-US" dirty="0"/>
          </a:p>
        </p:txBody>
      </p:sp>
    </p:spTree>
    <p:extLst>
      <p:ext uri="{BB962C8B-B14F-4D97-AF65-F5344CB8AC3E}">
        <p14:creationId xmlns:p14="http://schemas.microsoft.com/office/powerpoint/2010/main" val="98991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7</a:t>
            </a:fld>
            <a:endParaRPr lang="en-US" dirty="0"/>
          </a:p>
        </p:txBody>
      </p:sp>
    </p:spTree>
    <p:extLst>
      <p:ext uri="{BB962C8B-B14F-4D97-AF65-F5344CB8AC3E}">
        <p14:creationId xmlns:p14="http://schemas.microsoft.com/office/powerpoint/2010/main" val="8651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Ask learners whether they have heard of the Sustainable Development Goals.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Explain that in 2015, countries all over the world came together to commit to the Sustainable Development Goals. The SDGS, also known as the Global Goals are a set of goals and targets aimed at making the world a better place by 2030. The goals apply to everyone, young or old, in all the 193 countries that signed up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Say that many people around the globe have been working towards these goals. A lot of progress has been made but there is still much more to be done and the Covid-19 pandemic is pushing back some of the progress that has been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useo Sans 900" panose="02000000000000000000" pitchFamily="2" charset="77"/>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8</a:t>
            </a:fld>
            <a:endParaRPr lang="en-US" dirty="0"/>
          </a:p>
        </p:txBody>
      </p:sp>
    </p:spTree>
    <p:extLst>
      <p:ext uri="{BB962C8B-B14F-4D97-AF65-F5344CB8AC3E}">
        <p14:creationId xmlns:p14="http://schemas.microsoft.com/office/powerpoint/2010/main" val="276314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useo Sans 900" panose="02000000000000000000" pitchFamily="2" charset="77"/>
                <a:ea typeface="+mn-ea"/>
                <a:cs typeface="+mn-cs"/>
              </a:rPr>
              <a:t>Explain that an important fact about the 17 SDGs is that they are all interconnected – none of the goals can be achieved on its own without the support of the other goals. </a:t>
            </a:r>
          </a:p>
          <a:p>
            <a:endParaRPr lang="en-GB" b="0" dirty="0"/>
          </a:p>
        </p:txBody>
      </p:sp>
      <p:sp>
        <p:nvSpPr>
          <p:cNvPr id="4" name="Slide Number Placeholder 3"/>
          <p:cNvSpPr>
            <a:spLocks noGrp="1"/>
          </p:cNvSpPr>
          <p:nvPr>
            <p:ph type="sldNum" sz="quarter" idx="10"/>
          </p:nvPr>
        </p:nvSpPr>
        <p:spPr/>
        <p:txBody>
          <a:bodyPr/>
          <a:lstStyle/>
          <a:p>
            <a:fld id="{83B237C5-EB2C-6243-B2A5-C02EBBD9358B}" type="slidenum">
              <a:rPr lang="en-US" smtClean="0"/>
              <a:pPr/>
              <a:t>9</a:t>
            </a:fld>
            <a:endParaRPr lang="en-US" dirty="0"/>
          </a:p>
        </p:txBody>
      </p:sp>
    </p:spTree>
    <p:extLst>
      <p:ext uri="{BB962C8B-B14F-4D97-AF65-F5344CB8AC3E}">
        <p14:creationId xmlns:p14="http://schemas.microsoft.com/office/powerpoint/2010/main" val="276314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773238"/>
            <a:ext cx="9144000" cy="1655762"/>
          </a:xfrm>
        </p:spPr>
        <p:txBody>
          <a:bodyPr anchor="b"/>
          <a:lstStyle>
            <a:lvl1pPr algn="l">
              <a:defRPr sz="6000" b="1" i="0"/>
            </a:lvl1pPr>
          </a:lstStyle>
          <a:p>
            <a:r>
              <a:rPr lang="en-GB" dirty="0"/>
              <a:t>Headline Part One</a:t>
            </a:r>
            <a:endParaRPr lang="en-US" dirty="0"/>
          </a:p>
        </p:txBody>
      </p:sp>
      <p:sp>
        <p:nvSpPr>
          <p:cNvPr id="3" name="Subtitle 2">
            <a:extLst>
              <a:ext uri="{FF2B5EF4-FFF2-40B4-BE49-F238E27FC236}">
                <a16:creationId xmlns:a16="http://schemas.microsoft.com/office/drawing/2014/main" id="{82B86961-32CF-5A4C-9379-ED3C35B9775E}"/>
              </a:ext>
            </a:extLst>
          </p:cNvPr>
          <p:cNvSpPr>
            <a:spLocks noGrp="1"/>
          </p:cNvSpPr>
          <p:nvPr>
            <p:ph type="subTitle" idx="1" hasCustomPrompt="1"/>
          </p:nvPr>
        </p:nvSpPr>
        <p:spPr>
          <a:xfrm>
            <a:off x="479425" y="3429000"/>
            <a:ext cx="9144000" cy="1655762"/>
          </a:xfrm>
          <a:prstGeom prst="rect">
            <a:avLst/>
          </a:prstGeom>
        </p:spPr>
        <p:txBody>
          <a:bodyPr anchor="t"/>
          <a:lstStyle>
            <a:lvl1pPr marL="0" indent="0" algn="l">
              <a:buNone/>
              <a:defRPr sz="6000" b="1" i="0">
                <a:solidFill>
                  <a:schemeClr val="bg2"/>
                </a:solidFill>
                <a:latin typeface="Museo Sans 9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Headline Part Two</a:t>
            </a:r>
            <a:endParaRPr lang="en-US" dirty="0"/>
          </a:p>
        </p:txBody>
      </p:sp>
    </p:spTree>
    <p:extLst>
      <p:ext uri="{BB962C8B-B14F-4D97-AF65-F5344CB8AC3E}">
        <p14:creationId xmlns:p14="http://schemas.microsoft.com/office/powerpoint/2010/main" val="270217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lide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6" name="Slide Number Placeholder 5">
            <a:extLst>
              <a:ext uri="{FF2B5EF4-FFF2-40B4-BE49-F238E27FC236}">
                <a16:creationId xmlns:a16="http://schemas.microsoft.com/office/drawing/2014/main" id="{EFBF19AA-E48E-C441-A1A2-0D7113AFF853}"/>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197221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 Bright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49DF9D0F-E1E9-B749-AA08-67CA5D077BFB}"/>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42650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067208B4-F1CB-2D44-9B9A-5777B70457E7}"/>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4233059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Bright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A7C6FBAD-BF3D-0E45-B3C1-79382BD0F581}"/>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55289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lide Dark Oran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536F0F3A-51F1-8B44-986A-AB1F7C7D9D6C}"/>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13328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Slide Orang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38405B62-0976-6244-9C20-E7FA69CBCD8B}"/>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2955182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Teal">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2227855B-9295-0942-8D27-B5B2A1BEE1A8}"/>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210824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Slide Pink">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765848"/>
            <a:ext cx="9144000" cy="5231996"/>
          </a:xfrm>
        </p:spPr>
        <p:txBody>
          <a:bodyPr anchor="ctr">
            <a:normAutofit/>
          </a:bodyPr>
          <a:lstStyle>
            <a:lvl1pPr algn="l">
              <a:defRPr sz="5000" b="1" i="0">
                <a:solidFill>
                  <a:schemeClr val="bg1"/>
                </a:solidFill>
              </a:defRPr>
            </a:lvl1pPr>
          </a:lstStyle>
          <a:p>
            <a:r>
              <a:rPr lang="en-GB" dirty="0"/>
              <a:t>Section divider</a:t>
            </a:r>
            <a:endParaRPr lang="en-US" dirty="0"/>
          </a:p>
        </p:txBody>
      </p:sp>
      <p:sp>
        <p:nvSpPr>
          <p:cNvPr id="3" name="Slide Number Placeholder 5">
            <a:extLst>
              <a:ext uri="{FF2B5EF4-FFF2-40B4-BE49-F238E27FC236}">
                <a16:creationId xmlns:a16="http://schemas.microsoft.com/office/drawing/2014/main" id="{46189E02-59D5-9E42-9074-186520787365}"/>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bg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spTree>
    <p:extLst>
      <p:ext uri="{BB962C8B-B14F-4D97-AF65-F5344CB8AC3E}">
        <p14:creationId xmlns:p14="http://schemas.microsoft.com/office/powerpoint/2010/main" val="3390632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52CCE534-35DB-C544-BFCE-38E000976359}"/>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4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Disclaimer / Legal text TBC</a:t>
            </a:r>
          </a:p>
          <a:p>
            <a:pPr lvl="0"/>
            <a:r>
              <a:rPr lang="en-GB" dirty="0"/>
              <a:t>© </a:t>
            </a:r>
            <a:r>
              <a:rPr lang="en-GB" dirty="0" err="1"/>
              <a:t>Theirworld</a:t>
            </a:r>
            <a:r>
              <a:rPr lang="en-GB" dirty="0"/>
              <a:t> 2019</a:t>
            </a:r>
            <a:endParaRPr lang="en-US" dirty="0"/>
          </a:p>
        </p:txBody>
      </p:sp>
      <p:pic>
        <p:nvPicPr>
          <p:cNvPr id="5" name="Picture 4">
            <a:extLst>
              <a:ext uri="{FF2B5EF4-FFF2-40B4-BE49-F238E27FC236}">
                <a16:creationId xmlns:a16="http://schemas.microsoft.com/office/drawing/2014/main" id="{9F54598C-566E-7043-B2B3-B7C9D564F2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83" y="5056968"/>
            <a:ext cx="2655384" cy="599804"/>
          </a:xfrm>
          <a:prstGeom prst="rect">
            <a:avLst/>
          </a:prstGeom>
        </p:spPr>
      </p:pic>
      <p:pic>
        <p:nvPicPr>
          <p:cNvPr id="7" name="Picture 6">
            <a:extLst>
              <a:ext uri="{FF2B5EF4-FFF2-40B4-BE49-F238E27FC236}">
                <a16:creationId xmlns:a16="http://schemas.microsoft.com/office/drawing/2014/main" id="{7A4F3FBE-D33A-0D41-917F-B2A4C55E7F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29200" y="2362200"/>
            <a:ext cx="2133600" cy="2133600"/>
          </a:xfrm>
          <a:prstGeom prst="rect">
            <a:avLst/>
          </a:prstGeom>
        </p:spPr>
      </p:pic>
    </p:spTree>
    <p:extLst>
      <p:ext uri="{BB962C8B-B14F-4D97-AF65-F5344CB8AC3E}">
        <p14:creationId xmlns:p14="http://schemas.microsoft.com/office/powerpoint/2010/main" val="75294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994524"/>
            <a:ext cx="5153932" cy="1434476"/>
          </a:xfrm>
        </p:spPr>
        <p:txBody>
          <a:bodyPr anchor="b">
            <a:normAutofit/>
          </a:bodyPr>
          <a:lstStyle>
            <a:lvl1pPr algn="l">
              <a:defRPr sz="5000" b="1" i="0"/>
            </a:lvl1pPr>
          </a:lstStyle>
          <a:p>
            <a:r>
              <a:rPr lang="en-GB" dirty="0"/>
              <a:t>Headline Text</a:t>
            </a:r>
            <a:endParaRPr lang="en-US" dirty="0"/>
          </a:p>
        </p:txBody>
      </p:sp>
      <p:sp>
        <p:nvSpPr>
          <p:cNvPr id="5" name="Picture Placeholder 4">
            <a:extLst>
              <a:ext uri="{FF2B5EF4-FFF2-40B4-BE49-F238E27FC236}">
                <a16:creationId xmlns:a16="http://schemas.microsoft.com/office/drawing/2014/main" id="{0D970856-E993-9C44-8667-1136886ED9B5}"/>
              </a:ext>
            </a:extLst>
          </p:cNvPr>
          <p:cNvSpPr>
            <a:spLocks noGrp="1"/>
          </p:cNvSpPr>
          <p:nvPr>
            <p:ph type="pic" sz="quarter" idx="10" hasCustomPrompt="1"/>
          </p:nvPr>
        </p:nvSpPr>
        <p:spPr>
          <a:xfrm>
            <a:off x="7037386" y="0"/>
            <a:ext cx="5154614"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
        <p:nvSpPr>
          <p:cNvPr id="7" name="Text Placeholder 6">
            <a:extLst>
              <a:ext uri="{FF2B5EF4-FFF2-40B4-BE49-F238E27FC236}">
                <a16:creationId xmlns:a16="http://schemas.microsoft.com/office/drawing/2014/main" id="{2AD9CAE7-631F-994F-8217-4483398F131E}"/>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8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p>
          <a:p>
            <a:pPr lvl="0"/>
            <a:r>
              <a:rPr lang="en-GB" dirty="0"/>
              <a:t>Name &amp; Title</a:t>
            </a:r>
          </a:p>
          <a:p>
            <a:pPr lvl="0"/>
            <a:r>
              <a:rPr lang="en-GB" dirty="0"/>
              <a:t>Date etc.</a:t>
            </a:r>
            <a:endParaRPr lang="en-US" dirty="0"/>
          </a:p>
        </p:txBody>
      </p:sp>
      <p:sp>
        <p:nvSpPr>
          <p:cNvPr id="12" name="Text Placeholder 11">
            <a:extLst>
              <a:ext uri="{FF2B5EF4-FFF2-40B4-BE49-F238E27FC236}">
                <a16:creationId xmlns:a16="http://schemas.microsoft.com/office/drawing/2014/main" id="{1B82FD03-FDB8-344B-92B3-F47560F0712B}"/>
              </a:ext>
            </a:extLst>
          </p:cNvPr>
          <p:cNvSpPr>
            <a:spLocks noGrp="1"/>
          </p:cNvSpPr>
          <p:nvPr>
            <p:ph type="body" sz="quarter" idx="12" hasCustomPrompt="1"/>
          </p:nvPr>
        </p:nvSpPr>
        <p:spPr>
          <a:xfrm>
            <a:off x="479425" y="3445329"/>
            <a:ext cx="5154613" cy="1273629"/>
          </a:xfrm>
          <a:prstGeom prst="rect">
            <a:avLst/>
          </a:prstGeom>
        </p:spPr>
        <p:txBody>
          <a:bodyPr anchor="t"/>
          <a:lstStyle>
            <a:lvl1pPr marL="0" indent="0">
              <a:buNone/>
              <a:defRPr b="1" i="0">
                <a:solidFill>
                  <a:schemeClr val="bg2"/>
                </a:solidFill>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endParaRPr lang="en-US" dirty="0"/>
          </a:p>
        </p:txBody>
      </p:sp>
    </p:spTree>
    <p:extLst>
      <p:ext uri="{BB962C8B-B14F-4D97-AF65-F5344CB8AC3E}">
        <p14:creationId xmlns:p14="http://schemas.microsoft.com/office/powerpoint/2010/main" val="144248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llustr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5" y="1994524"/>
            <a:ext cx="5153932" cy="1434476"/>
          </a:xfrm>
        </p:spPr>
        <p:txBody>
          <a:bodyPr anchor="b">
            <a:normAutofit/>
          </a:bodyPr>
          <a:lstStyle>
            <a:lvl1pPr algn="l">
              <a:defRPr sz="5000" b="1" i="0"/>
            </a:lvl1pPr>
          </a:lstStyle>
          <a:p>
            <a:r>
              <a:rPr lang="en-GB" dirty="0"/>
              <a:t>Headline Text</a:t>
            </a:r>
            <a:endParaRPr lang="en-US" dirty="0"/>
          </a:p>
        </p:txBody>
      </p:sp>
      <p:sp>
        <p:nvSpPr>
          <p:cNvPr id="5" name="Picture Placeholder 4">
            <a:extLst>
              <a:ext uri="{FF2B5EF4-FFF2-40B4-BE49-F238E27FC236}">
                <a16:creationId xmlns:a16="http://schemas.microsoft.com/office/drawing/2014/main" id="{0D970856-E993-9C44-8667-1136886ED9B5}"/>
              </a:ext>
            </a:extLst>
          </p:cNvPr>
          <p:cNvSpPr>
            <a:spLocks noGrp="1"/>
          </p:cNvSpPr>
          <p:nvPr>
            <p:ph type="pic" sz="quarter" idx="10" hasCustomPrompt="1"/>
          </p:nvPr>
        </p:nvSpPr>
        <p:spPr>
          <a:xfrm>
            <a:off x="7037386" y="0"/>
            <a:ext cx="5154614" cy="6858000"/>
          </a:xfrm>
          <a:prstGeom prst="rect">
            <a:avLst/>
          </a:prstGeom>
          <a:solidFill>
            <a:schemeClr val="bg1"/>
          </a:solidFill>
        </p:spPr>
        <p:txBody>
          <a:bodyPr/>
          <a:lstStyle>
            <a:lvl1pPr>
              <a:defRPr b="1" i="0">
                <a:latin typeface="Museo Sans 900" panose="02000000000000000000" pitchFamily="2" charset="77"/>
              </a:defRPr>
            </a:lvl1pPr>
          </a:lstStyle>
          <a:p>
            <a:r>
              <a:rPr lang="en-US" dirty="0"/>
              <a:t>Illustration here</a:t>
            </a:r>
          </a:p>
        </p:txBody>
      </p:sp>
      <p:sp>
        <p:nvSpPr>
          <p:cNvPr id="7" name="Text Placeholder 6">
            <a:extLst>
              <a:ext uri="{FF2B5EF4-FFF2-40B4-BE49-F238E27FC236}">
                <a16:creationId xmlns:a16="http://schemas.microsoft.com/office/drawing/2014/main" id="{2AD9CAE7-631F-994F-8217-4483398F131E}"/>
              </a:ext>
            </a:extLst>
          </p:cNvPr>
          <p:cNvSpPr>
            <a:spLocks noGrp="1"/>
          </p:cNvSpPr>
          <p:nvPr>
            <p:ph type="body" sz="quarter" idx="11" hasCustomPrompt="1"/>
          </p:nvPr>
        </p:nvSpPr>
        <p:spPr>
          <a:xfrm>
            <a:off x="479425" y="5656772"/>
            <a:ext cx="5154613" cy="867853"/>
          </a:xfrm>
          <a:prstGeom prst="rect">
            <a:avLst/>
          </a:prstGeom>
        </p:spPr>
        <p:txBody>
          <a:bodyPr anchor="b"/>
          <a:lstStyle>
            <a:lvl1pPr marL="0" indent="0">
              <a:lnSpc>
                <a:spcPct val="100000"/>
              </a:lnSpc>
              <a:spcBef>
                <a:spcPts val="0"/>
              </a:spcBef>
              <a:buNone/>
              <a:defRPr sz="1800" b="1" i="0">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p>
          <a:p>
            <a:pPr lvl="0"/>
            <a:r>
              <a:rPr lang="en-GB" dirty="0"/>
              <a:t>Name &amp; Title</a:t>
            </a:r>
          </a:p>
          <a:p>
            <a:pPr lvl="0"/>
            <a:r>
              <a:rPr lang="en-GB" dirty="0"/>
              <a:t>Date etc.</a:t>
            </a:r>
            <a:endParaRPr lang="en-US" dirty="0"/>
          </a:p>
        </p:txBody>
      </p:sp>
      <p:sp>
        <p:nvSpPr>
          <p:cNvPr id="12" name="Text Placeholder 11">
            <a:extLst>
              <a:ext uri="{FF2B5EF4-FFF2-40B4-BE49-F238E27FC236}">
                <a16:creationId xmlns:a16="http://schemas.microsoft.com/office/drawing/2014/main" id="{1B82FD03-FDB8-344B-92B3-F47560F0712B}"/>
              </a:ext>
            </a:extLst>
          </p:cNvPr>
          <p:cNvSpPr>
            <a:spLocks noGrp="1"/>
          </p:cNvSpPr>
          <p:nvPr>
            <p:ph type="body" sz="quarter" idx="12" hasCustomPrompt="1"/>
          </p:nvPr>
        </p:nvSpPr>
        <p:spPr>
          <a:xfrm>
            <a:off x="479425" y="3445329"/>
            <a:ext cx="5154613" cy="1273629"/>
          </a:xfrm>
          <a:prstGeom prst="rect">
            <a:avLst/>
          </a:prstGeom>
        </p:spPr>
        <p:txBody>
          <a:bodyPr anchor="t"/>
          <a:lstStyle>
            <a:lvl1pPr marL="0" indent="0">
              <a:buNone/>
              <a:defRPr b="1" i="0">
                <a:solidFill>
                  <a:schemeClr val="bg2"/>
                </a:solidFill>
                <a:latin typeface="Museo Sans 900"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Subheading</a:t>
            </a:r>
            <a:endParaRPr lang="en-US" dirty="0"/>
          </a:p>
        </p:txBody>
      </p:sp>
      <p:pic>
        <p:nvPicPr>
          <p:cNvPr id="6" name="Picture 5">
            <a:extLst>
              <a:ext uri="{FF2B5EF4-FFF2-40B4-BE49-F238E27FC236}">
                <a16:creationId xmlns:a16="http://schemas.microsoft.com/office/drawing/2014/main" id="{52E155E0-A5EC-0247-B8D0-AB1E5651C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7782" y="370115"/>
            <a:ext cx="3575359" cy="807611"/>
          </a:xfrm>
          <a:prstGeom prst="rect">
            <a:avLst/>
          </a:prstGeom>
        </p:spPr>
      </p:pic>
    </p:spTree>
    <p:extLst>
      <p:ext uri="{BB962C8B-B14F-4D97-AF65-F5344CB8AC3E}">
        <p14:creationId xmlns:p14="http://schemas.microsoft.com/office/powerpoint/2010/main" val="24361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Bulle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p:nvPr>
        </p:nvSpPr>
        <p:spPr>
          <a:xfrm>
            <a:off x="483198" y="365126"/>
            <a:ext cx="10515600" cy="1048038"/>
          </a:xfrm>
          <a:prstGeom prst="rect">
            <a:avLst/>
          </a:prstGeom>
        </p:spPr>
        <p:txBody>
          <a:bodyPr vert="horz" lIns="91440" tIns="45720" rIns="91440" bIns="45720" rtlCol="0" anchor="t">
            <a:normAutofit/>
          </a:bodyPr>
          <a:lstStyle>
            <a:lvl1pPr>
              <a:defRPr sz="4000" b="1" i="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p:nvPr>
        </p:nvSpPr>
        <p:spPr>
          <a:xfrm>
            <a:off x="482600" y="1603375"/>
            <a:ext cx="8613775" cy="4452938"/>
          </a:xfrm>
          <a:prstGeom prst="rect">
            <a:avLst/>
          </a:prstGeom>
        </p:spPr>
        <p:txBody>
          <a:bodyPr/>
          <a:lstStyle>
            <a:lvl1pPr>
              <a:defRPr b="1" i="0">
                <a:latin typeface="Museo Sans 900" panose="02000000000000000000" pitchFamily="2" charset="77"/>
              </a:defRPr>
            </a:lvl1pPr>
            <a:lvl2pPr>
              <a:defRPr b="1" i="0">
                <a:latin typeface="Museo Sans 900" panose="02000000000000000000" pitchFamily="2" charset="77"/>
              </a:defRPr>
            </a:lvl2pPr>
            <a:lvl3pPr>
              <a:defRPr b="1" i="0">
                <a:latin typeface="Museo Sans 900" panose="02000000000000000000" pitchFamily="2" charset="77"/>
              </a:defRPr>
            </a:lvl3pPr>
            <a:lvl4pPr>
              <a:defRPr b="1" i="0">
                <a:latin typeface="Museo Sans 900" panose="02000000000000000000" pitchFamily="2" charset="77"/>
              </a:defRPr>
            </a:lvl4pPr>
            <a:lvl5pPr>
              <a:defRPr b="1" i="0">
                <a:latin typeface="Museo Sans 900" panose="02000000000000000000"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2952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p:nvPr>
        </p:nvSpPr>
        <p:spPr>
          <a:xfrm>
            <a:off x="483198" y="365125"/>
            <a:ext cx="5395088" cy="1052477"/>
          </a:xfrm>
          <a:prstGeom prst="rect">
            <a:avLst/>
          </a:prstGeom>
        </p:spPr>
        <p:txBody>
          <a:bodyPr vert="horz" lIns="91440" tIns="45720" rIns="91440" bIns="45720" rtlCol="0" anchor="t">
            <a:normAutofit/>
          </a:bodyPr>
          <a:lstStyle>
            <a:lvl1pPr>
              <a:defRPr sz="4000" b="1" i="0"/>
            </a:lvl1pPr>
          </a:lstStyle>
          <a:p>
            <a:r>
              <a:rPr lang="en-GB" dirty="0"/>
              <a:t>Click to edit Master title style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p:nvPr>
        </p:nvSpPr>
        <p:spPr>
          <a:xfrm>
            <a:off x="482600" y="1712685"/>
            <a:ext cx="6179457" cy="4343627"/>
          </a:xfrm>
          <a:prstGeom prst="rect">
            <a:avLst/>
          </a:prstGeom>
        </p:spPr>
        <p:txBody>
          <a:bodyPr/>
          <a:lstStyle>
            <a:lvl1pPr>
              <a:buClr>
                <a:schemeClr val="tx2"/>
              </a:buClr>
              <a:defRPr sz="2600" b="1" i="0">
                <a:latin typeface="Museo Sans 900" panose="02000000000000000000" pitchFamily="2" charset="77"/>
              </a:defRPr>
            </a:lvl1pPr>
          </a:lstStyle>
          <a:p>
            <a:pPr lvl="0"/>
            <a:r>
              <a:rPr lang="en-GB" dirty="0"/>
              <a:t>Click to edit Master text</a:t>
            </a:r>
            <a:endParaRPr lang="en-US" dirty="0"/>
          </a:p>
        </p:txBody>
      </p:sp>
      <p:sp>
        <p:nvSpPr>
          <p:cNvPr id="6" name="Picture Placeholder 4">
            <a:extLst>
              <a:ext uri="{FF2B5EF4-FFF2-40B4-BE49-F238E27FC236}">
                <a16:creationId xmlns:a16="http://schemas.microsoft.com/office/drawing/2014/main" id="{76B9BC12-BBB5-3B41-AAFC-8C06F0A043FF}"/>
              </a:ext>
            </a:extLst>
          </p:cNvPr>
          <p:cNvSpPr>
            <a:spLocks noGrp="1"/>
          </p:cNvSpPr>
          <p:nvPr>
            <p:ph type="pic" sz="quarter" idx="11" hasCustomPrompt="1"/>
          </p:nvPr>
        </p:nvSpPr>
        <p:spPr>
          <a:xfrm>
            <a:off x="7037386" y="0"/>
            <a:ext cx="5154614"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Tree>
    <p:extLst>
      <p:ext uri="{BB962C8B-B14F-4D97-AF65-F5344CB8AC3E}">
        <p14:creationId xmlns:p14="http://schemas.microsoft.com/office/powerpoint/2010/main" val="29604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pact Story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739220A-1A96-7A4E-9816-EAEE2D09BBDD}"/>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9" name="Picture 8">
            <a:extLst>
              <a:ext uri="{FF2B5EF4-FFF2-40B4-BE49-F238E27FC236}">
                <a16:creationId xmlns:a16="http://schemas.microsoft.com/office/drawing/2014/main" id="{4695200E-0824-994A-80FC-DD92B8858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
        <p:nvSpPr>
          <p:cNvPr id="10" name="Title Placeholder 1">
            <a:extLst>
              <a:ext uri="{FF2B5EF4-FFF2-40B4-BE49-F238E27FC236}">
                <a16:creationId xmlns:a16="http://schemas.microsoft.com/office/drawing/2014/main" id="{5721D85A-9491-EE4C-801F-18E5342EA4C6}"/>
              </a:ext>
            </a:extLst>
          </p:cNvPr>
          <p:cNvSpPr>
            <a:spLocks noGrp="1"/>
          </p:cNvSpPr>
          <p:nvPr>
            <p:ph type="title" hasCustomPrompt="1"/>
          </p:nvPr>
        </p:nvSpPr>
        <p:spPr>
          <a:xfrm>
            <a:off x="483198" y="365125"/>
            <a:ext cx="5395088" cy="1052477"/>
          </a:xfrm>
          <a:prstGeom prst="rect">
            <a:avLst/>
          </a:prstGeom>
        </p:spPr>
        <p:txBody>
          <a:bodyPr vert="horz" lIns="91440" tIns="45720" rIns="91440" bIns="45720" rtlCol="0" anchor="t">
            <a:normAutofit/>
          </a:bodyPr>
          <a:lstStyle>
            <a:lvl1pPr>
              <a:defRPr sz="4000" b="1" i="0"/>
            </a:lvl1pPr>
          </a:lstStyle>
          <a:p>
            <a:r>
              <a:rPr lang="en-GB" dirty="0"/>
              <a:t>Impact story title</a:t>
            </a:r>
            <a:endParaRPr lang="en-US" dirty="0"/>
          </a:p>
        </p:txBody>
      </p:sp>
      <p:sp>
        <p:nvSpPr>
          <p:cNvPr id="4" name="Text Placeholder 3">
            <a:extLst>
              <a:ext uri="{FF2B5EF4-FFF2-40B4-BE49-F238E27FC236}">
                <a16:creationId xmlns:a16="http://schemas.microsoft.com/office/drawing/2014/main" id="{24775857-F72E-114F-AC48-A9D2BB20106E}"/>
              </a:ext>
            </a:extLst>
          </p:cNvPr>
          <p:cNvSpPr>
            <a:spLocks noGrp="1"/>
          </p:cNvSpPr>
          <p:nvPr>
            <p:ph type="body" sz="quarter" idx="10" hasCustomPrompt="1"/>
          </p:nvPr>
        </p:nvSpPr>
        <p:spPr>
          <a:xfrm>
            <a:off x="482600" y="1712685"/>
            <a:ext cx="5154615" cy="4343627"/>
          </a:xfrm>
          <a:prstGeom prst="rect">
            <a:avLst/>
          </a:prstGeom>
        </p:spPr>
        <p:txBody>
          <a:bodyPr/>
          <a:lstStyle>
            <a:lvl1pPr marL="0" indent="0">
              <a:buNone/>
              <a:defRPr sz="1800" b="1" i="0">
                <a:latin typeface="Museo Sans 900" panose="02000000000000000000" pitchFamily="2" charset="77"/>
              </a:defRPr>
            </a:lvl1pPr>
          </a:lstStyle>
          <a:p>
            <a:pPr lvl="0"/>
            <a:r>
              <a:rPr lang="en-GB" dirty="0"/>
              <a:t>Story text</a:t>
            </a:r>
            <a:endParaRPr lang="en-US" dirty="0"/>
          </a:p>
        </p:txBody>
      </p:sp>
      <p:sp>
        <p:nvSpPr>
          <p:cNvPr id="6" name="Picture Placeholder 4">
            <a:extLst>
              <a:ext uri="{FF2B5EF4-FFF2-40B4-BE49-F238E27FC236}">
                <a16:creationId xmlns:a16="http://schemas.microsoft.com/office/drawing/2014/main" id="{76B9BC12-BBB5-3B41-AAFC-8C06F0A043FF}"/>
              </a:ext>
            </a:extLst>
          </p:cNvPr>
          <p:cNvSpPr>
            <a:spLocks noGrp="1"/>
          </p:cNvSpPr>
          <p:nvPr>
            <p:ph type="pic" sz="quarter" idx="11" hasCustomPrompt="1"/>
          </p:nvPr>
        </p:nvSpPr>
        <p:spPr>
          <a:xfrm>
            <a:off x="6096000" y="0"/>
            <a:ext cx="6096000" cy="6858000"/>
          </a:xfrm>
          <a:prstGeom prst="rect">
            <a:avLst/>
          </a:prstGeom>
          <a:solidFill>
            <a:schemeClr val="bg1">
              <a:lumMod val="85000"/>
            </a:schemeClr>
          </a:solidFill>
        </p:spPr>
        <p:txBody>
          <a:bodyPr/>
          <a:lstStyle>
            <a:lvl1pPr>
              <a:defRPr b="1" i="0">
                <a:latin typeface="Museo Sans 900" panose="02000000000000000000" pitchFamily="2" charset="77"/>
              </a:defRPr>
            </a:lvl1pPr>
          </a:lstStyle>
          <a:p>
            <a:r>
              <a:rPr lang="en-US" dirty="0"/>
              <a:t>Photo here</a:t>
            </a:r>
          </a:p>
        </p:txBody>
      </p:sp>
    </p:spTree>
    <p:extLst>
      <p:ext uri="{BB962C8B-B14F-4D97-AF65-F5344CB8AC3E}">
        <p14:creationId xmlns:p14="http://schemas.microsoft.com/office/powerpoint/2010/main" val="38045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F8EF2F-C97A-FA49-9FEA-CD7D911CDEB3}"/>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Tree>
    <p:extLst>
      <p:ext uri="{BB962C8B-B14F-4D97-AF65-F5344CB8AC3E}">
        <p14:creationId xmlns:p14="http://schemas.microsoft.com/office/powerpoint/2010/main" val="40638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CF8EF2F-C97A-FA49-9FEA-CD7D911CDEB3}"/>
              </a:ext>
            </a:extLst>
          </p:cNvPr>
          <p:cNvSpPr>
            <a:spLocks noGrp="1"/>
          </p:cNvSpPr>
          <p:nvPr>
            <p:ph type="pic" sz="quarter" idx="10" hasCustomPrompt="1"/>
          </p:nvPr>
        </p:nvSpPr>
        <p:spPr>
          <a:xfrm>
            <a:off x="0" y="0"/>
            <a:ext cx="6038490"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
        <p:nvSpPr>
          <p:cNvPr id="3" name="Picture Placeholder 3">
            <a:extLst>
              <a:ext uri="{FF2B5EF4-FFF2-40B4-BE49-F238E27FC236}">
                <a16:creationId xmlns:a16="http://schemas.microsoft.com/office/drawing/2014/main" id="{FE54F9B4-FD31-6142-A3B7-469D95CD0584}"/>
              </a:ext>
            </a:extLst>
          </p:cNvPr>
          <p:cNvSpPr>
            <a:spLocks noGrp="1"/>
          </p:cNvSpPr>
          <p:nvPr>
            <p:ph type="pic" sz="quarter" idx="11" hasCustomPrompt="1"/>
          </p:nvPr>
        </p:nvSpPr>
        <p:spPr>
          <a:xfrm>
            <a:off x="6153509" y="0"/>
            <a:ext cx="6038491" cy="6858000"/>
          </a:xfrm>
          <a:prstGeom prst="rect">
            <a:avLst/>
          </a:prstGeom>
          <a:solidFill>
            <a:schemeClr val="bg1">
              <a:lumMod val="95000"/>
            </a:schemeClr>
          </a:solidFill>
        </p:spPr>
        <p:txBody>
          <a:bodyPr/>
          <a:lstStyle>
            <a:lvl1pPr>
              <a:defRPr b="1" i="0">
                <a:latin typeface="Museo Sans 900" panose="02000000000000000000" pitchFamily="2" charset="77"/>
              </a:defRPr>
            </a:lvl1pPr>
          </a:lstStyle>
          <a:p>
            <a:r>
              <a:rPr lang="en-US" dirty="0"/>
              <a:t>Insert photo</a:t>
            </a:r>
          </a:p>
        </p:txBody>
      </p:sp>
    </p:spTree>
    <p:extLst>
      <p:ext uri="{BB962C8B-B14F-4D97-AF65-F5344CB8AC3E}">
        <p14:creationId xmlns:p14="http://schemas.microsoft.com/office/powerpoint/2010/main" val="394564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0DA1-5D16-2249-8E4D-F89585E7C3E7}"/>
              </a:ext>
            </a:extLst>
          </p:cNvPr>
          <p:cNvSpPr>
            <a:spLocks noGrp="1"/>
          </p:cNvSpPr>
          <p:nvPr>
            <p:ph type="ctrTitle" hasCustomPrompt="1"/>
          </p:nvPr>
        </p:nvSpPr>
        <p:spPr>
          <a:xfrm>
            <a:off x="479424" y="1561454"/>
            <a:ext cx="6913267" cy="3735091"/>
          </a:xfrm>
        </p:spPr>
        <p:txBody>
          <a:bodyPr anchor="ctr">
            <a:normAutofit/>
          </a:bodyPr>
          <a:lstStyle>
            <a:lvl1pPr algn="l">
              <a:defRPr sz="5000" b="1" i="0">
                <a:solidFill>
                  <a:schemeClr val="accent3"/>
                </a:solidFill>
              </a:defRPr>
            </a:lvl1pPr>
          </a:lstStyle>
          <a:p>
            <a:r>
              <a:rPr lang="en-GB" dirty="0"/>
              <a:t>Headline Text</a:t>
            </a:r>
            <a:endParaRPr lang="en-US" dirty="0"/>
          </a:p>
        </p:txBody>
      </p:sp>
      <p:sp>
        <p:nvSpPr>
          <p:cNvPr id="10" name="Slide Number Placeholder 5">
            <a:extLst>
              <a:ext uri="{FF2B5EF4-FFF2-40B4-BE49-F238E27FC236}">
                <a16:creationId xmlns:a16="http://schemas.microsoft.com/office/drawing/2014/main" id="{6F013095-3B7A-E643-9A75-0B9F5B01ED02}"/>
              </a:ext>
            </a:extLst>
          </p:cNvPr>
          <p:cNvSpPr>
            <a:spLocks noGrp="1"/>
          </p:cNvSpPr>
          <p:nvPr>
            <p:ph type="sldNum" sz="quarter" idx="4"/>
          </p:nvPr>
        </p:nvSpPr>
        <p:spPr>
          <a:xfrm>
            <a:off x="483198" y="6242085"/>
            <a:ext cx="671457" cy="294740"/>
          </a:xfrm>
          <a:prstGeom prst="rect">
            <a:avLst/>
          </a:prstGeom>
        </p:spPr>
        <p:txBody>
          <a:bodyPr vert="horz" lIns="0" tIns="0" rIns="0" bIns="0" rtlCol="0" anchor="b"/>
          <a:lstStyle>
            <a:lvl1pPr algn="l">
              <a:defRPr sz="1200" b="1" i="0">
                <a:solidFill>
                  <a:schemeClr val="tx1"/>
                </a:solidFill>
                <a:latin typeface="Museo Sans 900" panose="02000000000000000000" pitchFamily="2" charset="77"/>
                <a:cs typeface="Arial" panose="020B0604020202020204" pitchFamily="34" charset="0"/>
              </a:defRPr>
            </a:lvl1pPr>
          </a:lstStyle>
          <a:p>
            <a:fld id="{540D144C-11AF-EC44-9A7A-00E7093A6A62}" type="slidenum">
              <a:rPr lang="en-US" smtClean="0"/>
              <a:pPr/>
              <a:t>‹#›</a:t>
            </a:fld>
            <a:endParaRPr lang="en-US" dirty="0"/>
          </a:p>
        </p:txBody>
      </p:sp>
      <p:pic>
        <p:nvPicPr>
          <p:cNvPr id="11" name="Picture 10">
            <a:extLst>
              <a:ext uri="{FF2B5EF4-FFF2-40B4-BE49-F238E27FC236}">
                <a16:creationId xmlns:a16="http://schemas.microsoft.com/office/drawing/2014/main" id="{6287BC4F-5371-2E48-A216-26932FBF95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57291" y="6186857"/>
            <a:ext cx="1793838" cy="405196"/>
          </a:xfrm>
          <a:prstGeom prst="rect">
            <a:avLst/>
          </a:prstGeom>
        </p:spPr>
      </p:pic>
    </p:spTree>
    <p:extLst>
      <p:ext uri="{BB962C8B-B14F-4D97-AF65-F5344CB8AC3E}">
        <p14:creationId xmlns:p14="http://schemas.microsoft.com/office/powerpoint/2010/main" val="27669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5341A9-6B63-3E4B-AE5E-487F4585265B}"/>
              </a:ext>
            </a:extLst>
          </p:cNvPr>
          <p:cNvSpPr>
            <a:spLocks noGrp="1"/>
          </p:cNvSpPr>
          <p:nvPr>
            <p:ph type="title"/>
          </p:nvPr>
        </p:nvSpPr>
        <p:spPr>
          <a:xfrm>
            <a:off x="483198" y="2226582"/>
            <a:ext cx="8007659" cy="1202418"/>
          </a:xfrm>
          <a:prstGeom prst="rect">
            <a:avLst/>
          </a:prstGeom>
        </p:spPr>
        <p:txBody>
          <a:bodyPr vert="horz" lIns="91440" tIns="45720" rIns="91440" bIns="45720" rtlCol="0" anchor="b">
            <a:normAutofit/>
          </a:bodyPr>
          <a:lstStyle/>
          <a:p>
            <a:r>
              <a:rPr lang="en-GB" dirty="0"/>
              <a:t>Headline Part One</a:t>
            </a:r>
            <a:endParaRPr lang="en-US" dirty="0"/>
          </a:p>
        </p:txBody>
      </p:sp>
    </p:spTree>
    <p:extLst>
      <p:ext uri="{BB962C8B-B14F-4D97-AF65-F5344CB8AC3E}">
        <p14:creationId xmlns:p14="http://schemas.microsoft.com/office/powerpoint/2010/main" val="95325283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71" r:id="rId5"/>
    <p:sldLayoutId id="2147483672" r:id="rId6"/>
    <p:sldLayoutId id="2147483669" r:id="rId7"/>
    <p:sldLayoutId id="2147483670" r:id="rId8"/>
    <p:sldLayoutId id="214748366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lvl1pPr algn="l" defTabSz="914400" rtl="0" eaLnBrk="1" latinLnBrk="0" hangingPunct="1">
        <a:lnSpc>
          <a:spcPct val="90000"/>
        </a:lnSpc>
        <a:spcBef>
          <a:spcPct val="0"/>
        </a:spcBef>
        <a:buNone/>
        <a:defRPr sz="5400" b="1" i="0" kern="1200">
          <a:solidFill>
            <a:schemeClr val="tx2"/>
          </a:solidFill>
          <a:latin typeface="Museo Sans 900" panose="02000000000000000000"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10">
          <p15:clr>
            <a:srgbClr val="F26B43"/>
          </p15:clr>
        </p15:guide>
        <p15:guide id="4" pos="302" userDrawn="1">
          <p15:clr>
            <a:srgbClr val="F26B43"/>
          </p15:clr>
        </p15:guide>
        <p15:guide id="5" pos="737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con&#10;&#10;Description automatically generated">
            <a:extLst>
              <a:ext uri="{FF2B5EF4-FFF2-40B4-BE49-F238E27FC236}">
                <a16:creationId xmlns:a16="http://schemas.microsoft.com/office/drawing/2014/main" id="{6C976468-EE89-4542-B7D4-E51FD8AD3A15}"/>
              </a:ext>
            </a:extLst>
          </p:cNvPr>
          <p:cNvPicPr>
            <a:picLocks noChangeAspect="1"/>
          </p:cNvPicPr>
          <p:nvPr/>
        </p:nvPicPr>
        <p:blipFill>
          <a:blip r:embed="rId3"/>
          <a:stretch>
            <a:fillRect/>
          </a:stretch>
        </p:blipFill>
        <p:spPr>
          <a:xfrm>
            <a:off x="6765985" y="1020792"/>
            <a:ext cx="4827916" cy="4814645"/>
          </a:xfrm>
          <a:prstGeom prst="rect">
            <a:avLst/>
          </a:prstGeom>
        </p:spPr>
      </p:pic>
      <p:sp>
        <p:nvSpPr>
          <p:cNvPr id="2" name="Title 1">
            <a:extLst>
              <a:ext uri="{FF2B5EF4-FFF2-40B4-BE49-F238E27FC236}">
                <a16:creationId xmlns:a16="http://schemas.microsoft.com/office/drawing/2014/main" id="{DC460FEA-0B5B-7544-B1CB-987692CF9431}"/>
              </a:ext>
            </a:extLst>
          </p:cNvPr>
          <p:cNvSpPr>
            <a:spLocks noGrp="1"/>
          </p:cNvSpPr>
          <p:nvPr>
            <p:ph type="ctrTitle"/>
          </p:nvPr>
        </p:nvSpPr>
        <p:spPr>
          <a:xfrm>
            <a:off x="479425" y="2601119"/>
            <a:ext cx="6700457" cy="1655762"/>
          </a:xfrm>
        </p:spPr>
        <p:txBody>
          <a:bodyPr>
            <a:noAutofit/>
          </a:bodyPr>
          <a:lstStyle/>
          <a:p>
            <a:r>
              <a:rPr lang="en-US" spc="-200" dirty="0">
                <a:solidFill>
                  <a:schemeClr val="accent4"/>
                </a:solidFill>
              </a:rPr>
              <a:t>Education can unlock </a:t>
            </a:r>
            <a:r>
              <a:rPr lang="en-US" spc="-200" dirty="0">
                <a:solidFill>
                  <a:schemeClr val="accent3"/>
                </a:solidFill>
              </a:rPr>
              <a:t>big change</a:t>
            </a:r>
          </a:p>
        </p:txBody>
      </p:sp>
      <p:sp>
        <p:nvSpPr>
          <p:cNvPr id="4" name="Text Placeholder 3">
            <a:extLst>
              <a:ext uri="{FF2B5EF4-FFF2-40B4-BE49-F238E27FC236}">
                <a16:creationId xmlns:a16="http://schemas.microsoft.com/office/drawing/2014/main" id="{A3CE33D2-AE76-4044-A024-16EEEB6BF37A}"/>
              </a:ext>
            </a:extLst>
          </p:cNvPr>
          <p:cNvSpPr>
            <a:spLocks noGrp="1"/>
          </p:cNvSpPr>
          <p:nvPr>
            <p:ph type="body" sz="quarter" idx="4294967295"/>
          </p:nvPr>
        </p:nvSpPr>
        <p:spPr>
          <a:xfrm>
            <a:off x="479425" y="5250998"/>
            <a:ext cx="5154613" cy="1273628"/>
          </a:xfrm>
          <a:prstGeom prst="rect">
            <a:avLst/>
          </a:prstGeom>
        </p:spPr>
        <p:txBody>
          <a:bodyPr/>
          <a:lstStyle/>
          <a:p>
            <a:r>
              <a:rPr lang="en-US" sz="2800" dirty="0"/>
              <a:t>Slideshow for Educators</a:t>
            </a:r>
          </a:p>
          <a:p>
            <a:endParaRPr lang="en-US" sz="2000" b="0" dirty="0">
              <a:latin typeface="Museo Sans 300" panose="02000000000000000000" pitchFamily="2" charset="77"/>
            </a:endParaRPr>
          </a:p>
        </p:txBody>
      </p:sp>
    </p:spTree>
    <p:extLst>
      <p:ext uri="{BB962C8B-B14F-4D97-AF65-F5344CB8AC3E}">
        <p14:creationId xmlns:p14="http://schemas.microsoft.com/office/powerpoint/2010/main" val="207047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781E-5732-C54A-B02A-3024B3303537}"/>
              </a:ext>
            </a:extLst>
          </p:cNvPr>
          <p:cNvSpPr>
            <a:spLocks noGrp="1"/>
          </p:cNvSpPr>
          <p:nvPr>
            <p:ph type="ctrTitle"/>
          </p:nvPr>
        </p:nvSpPr>
        <p:spPr>
          <a:xfrm>
            <a:off x="302048" y="84467"/>
            <a:ext cx="6423872" cy="1084500"/>
          </a:xfrm>
        </p:spPr>
        <p:txBody>
          <a:bodyPr>
            <a:normAutofit/>
          </a:bodyPr>
          <a:lstStyle/>
          <a:p>
            <a:r>
              <a:rPr lang="en-US" sz="3600" dirty="0">
                <a:latin typeface="Museo Sans 900"/>
                <a:cs typeface="Arial"/>
              </a:rPr>
              <a:t>What does education mean?</a:t>
            </a:r>
          </a:p>
        </p:txBody>
      </p:sp>
      <p:sp>
        <p:nvSpPr>
          <p:cNvPr id="26" name="Text Placeholder 3">
            <a:extLst>
              <a:ext uri="{FF2B5EF4-FFF2-40B4-BE49-F238E27FC236}">
                <a16:creationId xmlns:a16="http://schemas.microsoft.com/office/drawing/2014/main" id="{49A6935F-CA8A-8F49-8E0C-DC9AB92A2A03}"/>
              </a:ext>
            </a:extLst>
          </p:cNvPr>
          <p:cNvSpPr>
            <a:spLocks noGrp="1"/>
          </p:cNvSpPr>
          <p:nvPr>
            <p:ph type="body" sz="quarter" idx="10"/>
          </p:nvPr>
        </p:nvSpPr>
        <p:spPr>
          <a:xfrm>
            <a:off x="388313" y="1647007"/>
            <a:ext cx="5460590" cy="2450591"/>
          </a:xfrm>
          <a:noFill/>
        </p:spPr>
        <p:txBody>
          <a:bodyPr lIns="91440" tIns="45720" rIns="91440" bIns="45720" anchor="t"/>
          <a:lstStyle/>
          <a:p>
            <a:pPr>
              <a:spcBef>
                <a:spcPts val="1800"/>
              </a:spcBef>
              <a:buClr>
                <a:schemeClr val="tx2"/>
              </a:buClr>
            </a:pPr>
            <a:r>
              <a:rPr lang="en-US" sz="3200" b="0" dirty="0">
                <a:latin typeface="Museo Sans 900"/>
                <a:cs typeface="Arial"/>
              </a:rPr>
              <a:t>How do you learn?</a:t>
            </a:r>
            <a:endParaRPr lang="en-US" sz="3200"/>
          </a:p>
          <a:p>
            <a:pPr>
              <a:spcBef>
                <a:spcPts val="1800"/>
              </a:spcBef>
              <a:buClr>
                <a:schemeClr val="tx2"/>
              </a:buClr>
            </a:pPr>
            <a:r>
              <a:rPr lang="en-US" sz="3200" b="0" dirty="0">
                <a:latin typeface="Museo Sans 900"/>
                <a:cs typeface="Arial"/>
              </a:rPr>
              <a:t>Where do you learn?</a:t>
            </a:r>
          </a:p>
          <a:p>
            <a:pPr>
              <a:spcBef>
                <a:spcPts val="1800"/>
              </a:spcBef>
              <a:buClr>
                <a:schemeClr val="tx2"/>
              </a:buClr>
            </a:pPr>
            <a:r>
              <a:rPr lang="en-US" sz="3200" b="0" dirty="0">
                <a:latin typeface="Museo Sans 900"/>
                <a:cs typeface="Arial"/>
              </a:rPr>
              <a:t>When do you learn?</a:t>
            </a:r>
          </a:p>
          <a:p>
            <a:pPr>
              <a:spcBef>
                <a:spcPts val="1800"/>
              </a:spcBef>
              <a:buClr>
                <a:schemeClr val="tx2"/>
              </a:buClr>
            </a:pPr>
            <a:r>
              <a:rPr lang="en-US" sz="3200" b="0" dirty="0">
                <a:latin typeface="Museo Sans 900"/>
                <a:cs typeface="Arial"/>
              </a:rPr>
              <a:t>Who helps you to learn?</a:t>
            </a:r>
          </a:p>
        </p:txBody>
      </p:sp>
      <p:sp>
        <p:nvSpPr>
          <p:cNvPr id="3" name="Picture Placeholder 2"/>
          <p:cNvSpPr>
            <a:spLocks noGrp="1"/>
          </p:cNvSpPr>
          <p:nvPr>
            <p:ph type="pic" sz="quarter" idx="10"/>
          </p:nvPr>
        </p:nvSpPr>
        <p:spPr/>
      </p:sp>
      <p:pic>
        <p:nvPicPr>
          <p:cNvPr id="7" name="Picture Placeholder 6">
            <a:extLst>
              <a:ext uri="{FF2B5EF4-FFF2-40B4-BE49-F238E27FC236}">
                <a16:creationId xmlns:a16="http://schemas.microsoft.com/office/drawing/2014/main" id="{CD965514-85EF-5F4D-BBBC-86948600CE8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037386" y="0"/>
            <a:ext cx="5154614" cy="6858000"/>
          </a:xfrm>
          <a:prstGeom prst="rect">
            <a:avLst/>
          </a:prstGeom>
        </p:spPr>
      </p:pic>
      <p:sp>
        <p:nvSpPr>
          <p:cNvPr id="6" name="Title 1">
            <a:extLst>
              <a:ext uri="{FF2B5EF4-FFF2-40B4-BE49-F238E27FC236}">
                <a16:creationId xmlns:a16="http://schemas.microsoft.com/office/drawing/2014/main" id="{3043781E-5732-C54A-B02A-3024B3303537}"/>
              </a:ext>
            </a:extLst>
          </p:cNvPr>
          <p:cNvSpPr txBox="1">
            <a:spLocks/>
          </p:cNvSpPr>
          <p:nvPr/>
        </p:nvSpPr>
        <p:spPr>
          <a:xfrm>
            <a:off x="488954" y="5182678"/>
            <a:ext cx="5319859" cy="10845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b="1" i="0" kern="1200">
                <a:solidFill>
                  <a:schemeClr val="tx2"/>
                </a:solidFill>
                <a:latin typeface="Museo Sans 900" panose="02000000000000000000" pitchFamily="2" charset="77"/>
                <a:ea typeface="+mj-ea"/>
                <a:cs typeface="Arial" panose="020B0604020202020204" pitchFamily="34" charset="0"/>
              </a:defRPr>
            </a:lvl1pPr>
          </a:lstStyle>
          <a:p>
            <a:r>
              <a:rPr lang="en-US" sz="3600" dirty="0">
                <a:solidFill>
                  <a:schemeClr val="accent4"/>
                </a:solidFill>
                <a:latin typeface="Museo Sans 900"/>
                <a:cs typeface="Arial"/>
              </a:rPr>
              <a:t>We all learn in lots of different ways throughout our lives.</a:t>
            </a:r>
            <a:endParaRPr lang="en-US"/>
          </a:p>
        </p:txBody>
      </p:sp>
    </p:spTree>
    <p:extLst>
      <p:ext uri="{BB962C8B-B14F-4D97-AF65-F5344CB8AC3E}">
        <p14:creationId xmlns:p14="http://schemas.microsoft.com/office/powerpoint/2010/main" val="3551805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0FEA-0B5B-7544-B1CB-987692CF9431}"/>
              </a:ext>
            </a:extLst>
          </p:cNvPr>
          <p:cNvSpPr>
            <a:spLocks noGrp="1"/>
          </p:cNvSpPr>
          <p:nvPr>
            <p:ph type="ctrTitle"/>
          </p:nvPr>
        </p:nvSpPr>
        <p:spPr>
          <a:xfrm>
            <a:off x="2020019" y="423785"/>
            <a:ext cx="8138001" cy="1655762"/>
          </a:xfrm>
        </p:spPr>
        <p:txBody>
          <a:bodyPr anchor="ctr">
            <a:noAutofit/>
          </a:bodyPr>
          <a:lstStyle/>
          <a:p>
            <a:pPr algn="ctr"/>
            <a:r>
              <a:rPr lang="en-US" sz="4400" spc="-200" dirty="0">
                <a:solidFill>
                  <a:schemeClr val="accent2"/>
                </a:solidFill>
                <a:latin typeface="Museo Sans 900"/>
                <a:cs typeface="Arial"/>
              </a:rPr>
              <a:t>How can education help to achieve the Global Goals?</a:t>
            </a:r>
            <a:endParaRPr lang="en-US" sz="4400" spc="-200">
              <a:solidFill>
                <a:schemeClr val="accent2"/>
              </a:solidFill>
              <a:latin typeface="Museo Sans 900"/>
              <a:cs typeface="Arial"/>
            </a:endParaRPr>
          </a:p>
        </p:txBody>
      </p:sp>
      <p:pic>
        <p:nvPicPr>
          <p:cNvPr id="5" name="Picture Placeholder 7">
            <a:extLst>
              <a:ext uri="{FF2B5EF4-FFF2-40B4-BE49-F238E27FC236}">
                <a16:creationId xmlns:a16="http://schemas.microsoft.com/office/drawing/2014/main" id="{AE6CB399-4073-6A47-8C88-C752EED201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7" t="-7281" r="-10285" b="-14304"/>
          <a:stretch/>
        </p:blipFill>
        <p:spPr>
          <a:xfrm>
            <a:off x="4083170" y="2490951"/>
            <a:ext cx="4030012" cy="3882067"/>
          </a:xfrm>
          <a:prstGeom prst="rect">
            <a:avLst/>
          </a:prstGeom>
          <a:noFill/>
        </p:spPr>
      </p:pic>
    </p:spTree>
    <p:extLst>
      <p:ext uri="{BB962C8B-B14F-4D97-AF65-F5344CB8AC3E}">
        <p14:creationId xmlns:p14="http://schemas.microsoft.com/office/powerpoint/2010/main" val="383794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7981" b="1475"/>
          <a:stretch/>
        </p:blipFill>
        <p:spPr>
          <a:xfrm>
            <a:off x="1384593" y="1868648"/>
            <a:ext cx="9422815" cy="4398802"/>
          </a:xfrm>
        </p:spPr>
      </p:pic>
      <p:sp>
        <p:nvSpPr>
          <p:cNvPr id="2" name="Rectangle 1"/>
          <p:cNvSpPr/>
          <p:nvPr/>
        </p:nvSpPr>
        <p:spPr>
          <a:xfrm>
            <a:off x="685800" y="480656"/>
            <a:ext cx="3390900" cy="1378781"/>
          </a:xfrm>
          <a:prstGeom prst="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useo Sans 900"/>
              </a:rPr>
              <a:t>distribute food - m</a:t>
            </a:r>
            <a:r>
              <a:rPr lang="en-GB" sz="2000" dirty="0">
                <a:solidFill>
                  <a:schemeClr val="tx1"/>
                </a:solidFill>
                <a:latin typeface="Museo Sans 900"/>
              </a:rPr>
              <a:t>any children in the UK and around the world have their main meal at school</a:t>
            </a:r>
          </a:p>
        </p:txBody>
      </p:sp>
      <p:sp>
        <p:nvSpPr>
          <p:cNvPr id="3" name="Freeform 2"/>
          <p:cNvSpPr/>
          <p:nvPr/>
        </p:nvSpPr>
        <p:spPr>
          <a:xfrm>
            <a:off x="4210050" y="1083782"/>
            <a:ext cx="1239379" cy="1029281"/>
          </a:xfrm>
          <a:custGeom>
            <a:avLst/>
            <a:gdLst>
              <a:gd name="connsiteX0" fmla="*/ 0 w 1181151"/>
              <a:gd name="connsiteY0" fmla="*/ 0 h 1352550"/>
              <a:gd name="connsiteX1" fmla="*/ 304800 w 1181151"/>
              <a:gd name="connsiteY1" fmla="*/ 57150 h 1352550"/>
              <a:gd name="connsiteX2" fmla="*/ 438150 w 1181151"/>
              <a:gd name="connsiteY2" fmla="*/ 133350 h 1352550"/>
              <a:gd name="connsiteX3" fmla="*/ 514350 w 1181151"/>
              <a:gd name="connsiteY3" fmla="*/ 152400 h 1352550"/>
              <a:gd name="connsiteX4" fmla="*/ 685800 w 1181151"/>
              <a:gd name="connsiteY4" fmla="*/ 304800 h 1352550"/>
              <a:gd name="connsiteX5" fmla="*/ 762000 w 1181151"/>
              <a:gd name="connsiteY5" fmla="*/ 419100 h 1352550"/>
              <a:gd name="connsiteX6" fmla="*/ 800100 w 1181151"/>
              <a:gd name="connsiteY6" fmla="*/ 476250 h 1352550"/>
              <a:gd name="connsiteX7" fmla="*/ 838200 w 1181151"/>
              <a:gd name="connsiteY7" fmla="*/ 552450 h 1352550"/>
              <a:gd name="connsiteX8" fmla="*/ 857250 w 1181151"/>
              <a:gd name="connsiteY8" fmla="*/ 609600 h 1352550"/>
              <a:gd name="connsiteX9" fmla="*/ 933450 w 1181151"/>
              <a:gd name="connsiteY9" fmla="*/ 723900 h 1352550"/>
              <a:gd name="connsiteX10" fmla="*/ 971550 w 1181151"/>
              <a:gd name="connsiteY10" fmla="*/ 781050 h 1352550"/>
              <a:gd name="connsiteX11" fmla="*/ 990600 w 1181151"/>
              <a:gd name="connsiteY11" fmla="*/ 838200 h 1352550"/>
              <a:gd name="connsiteX12" fmla="*/ 1066800 w 1181151"/>
              <a:gd name="connsiteY12" fmla="*/ 971550 h 1352550"/>
              <a:gd name="connsiteX13" fmla="*/ 1085850 w 1181151"/>
              <a:gd name="connsiteY13" fmla="*/ 1047750 h 1352550"/>
              <a:gd name="connsiteX14" fmla="*/ 1123950 w 1181151"/>
              <a:gd name="connsiteY14" fmla="*/ 1162050 h 1352550"/>
              <a:gd name="connsiteX15" fmla="*/ 1143000 w 1181151"/>
              <a:gd name="connsiteY15" fmla="*/ 1219200 h 1352550"/>
              <a:gd name="connsiteX16" fmla="*/ 1162050 w 1181151"/>
              <a:gd name="connsiteY16" fmla="*/ 1276350 h 1352550"/>
              <a:gd name="connsiteX17" fmla="*/ 1181100 w 1181151"/>
              <a:gd name="connsiteY17" fmla="*/ 1352550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81151" h="1352550">
                <a:moveTo>
                  <a:pt x="0" y="0"/>
                </a:moveTo>
                <a:cubicBezTo>
                  <a:pt x="228375" y="45675"/>
                  <a:pt x="126624" y="27454"/>
                  <a:pt x="304800" y="57150"/>
                </a:cubicBezTo>
                <a:cubicBezTo>
                  <a:pt x="352174" y="88733"/>
                  <a:pt x="382905" y="112633"/>
                  <a:pt x="438150" y="133350"/>
                </a:cubicBezTo>
                <a:cubicBezTo>
                  <a:pt x="462665" y="142543"/>
                  <a:pt x="488950" y="146050"/>
                  <a:pt x="514350" y="152400"/>
                </a:cubicBezTo>
                <a:cubicBezTo>
                  <a:pt x="644839" y="282889"/>
                  <a:pt x="583818" y="236812"/>
                  <a:pt x="685800" y="304800"/>
                </a:cubicBezTo>
                <a:lnTo>
                  <a:pt x="762000" y="419100"/>
                </a:lnTo>
                <a:cubicBezTo>
                  <a:pt x="774700" y="438150"/>
                  <a:pt x="789861" y="455772"/>
                  <a:pt x="800100" y="476250"/>
                </a:cubicBezTo>
                <a:cubicBezTo>
                  <a:pt x="812800" y="501650"/>
                  <a:pt x="827013" y="526348"/>
                  <a:pt x="838200" y="552450"/>
                </a:cubicBezTo>
                <a:cubicBezTo>
                  <a:pt x="846110" y="570907"/>
                  <a:pt x="847498" y="592047"/>
                  <a:pt x="857250" y="609600"/>
                </a:cubicBezTo>
                <a:cubicBezTo>
                  <a:pt x="879488" y="649628"/>
                  <a:pt x="908050" y="685800"/>
                  <a:pt x="933450" y="723900"/>
                </a:cubicBezTo>
                <a:cubicBezTo>
                  <a:pt x="946150" y="742950"/>
                  <a:pt x="964310" y="759330"/>
                  <a:pt x="971550" y="781050"/>
                </a:cubicBezTo>
                <a:cubicBezTo>
                  <a:pt x="977900" y="800100"/>
                  <a:pt x="982690" y="819743"/>
                  <a:pt x="990600" y="838200"/>
                </a:cubicBezTo>
                <a:cubicBezTo>
                  <a:pt x="1019603" y="905875"/>
                  <a:pt x="1028536" y="914155"/>
                  <a:pt x="1066800" y="971550"/>
                </a:cubicBezTo>
                <a:cubicBezTo>
                  <a:pt x="1073150" y="996950"/>
                  <a:pt x="1078327" y="1022672"/>
                  <a:pt x="1085850" y="1047750"/>
                </a:cubicBezTo>
                <a:cubicBezTo>
                  <a:pt x="1097390" y="1086217"/>
                  <a:pt x="1111250" y="1123950"/>
                  <a:pt x="1123950" y="1162050"/>
                </a:cubicBezTo>
                <a:lnTo>
                  <a:pt x="1143000" y="1219200"/>
                </a:lnTo>
                <a:lnTo>
                  <a:pt x="1162050" y="1276350"/>
                </a:lnTo>
                <a:cubicBezTo>
                  <a:pt x="1183108" y="1339524"/>
                  <a:pt x="1181100" y="1313420"/>
                  <a:pt x="1181100" y="1352550"/>
                </a:cubicBezTo>
              </a:path>
            </a:pathLst>
          </a:custGeom>
          <a:noFill/>
          <a:ln w="57150">
            <a:solidFill>
              <a:schemeClr val="tx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1031219">
            <a:off x="2798255" y="1773609"/>
            <a:ext cx="879558" cy="750381"/>
          </a:xfrm>
          <a:custGeom>
            <a:avLst/>
            <a:gdLst>
              <a:gd name="connsiteX0" fmla="*/ 0 w 800100"/>
              <a:gd name="connsiteY0" fmla="*/ 0 h 247650"/>
              <a:gd name="connsiteX1" fmla="*/ 285750 w 800100"/>
              <a:gd name="connsiteY1" fmla="*/ 19050 h 247650"/>
              <a:gd name="connsiteX2" fmla="*/ 342900 w 800100"/>
              <a:gd name="connsiteY2" fmla="*/ 38100 h 247650"/>
              <a:gd name="connsiteX3" fmla="*/ 495300 w 800100"/>
              <a:gd name="connsiteY3" fmla="*/ 114300 h 247650"/>
              <a:gd name="connsiteX4" fmla="*/ 571500 w 800100"/>
              <a:gd name="connsiteY4" fmla="*/ 133350 h 247650"/>
              <a:gd name="connsiteX5" fmla="*/ 628650 w 800100"/>
              <a:gd name="connsiteY5" fmla="*/ 171450 h 247650"/>
              <a:gd name="connsiteX6" fmla="*/ 742950 w 800100"/>
              <a:gd name="connsiteY6" fmla="*/ 209550 h 247650"/>
              <a:gd name="connsiteX7" fmla="*/ 800100 w 800100"/>
              <a:gd name="connsiteY7"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100" h="247650">
                <a:moveTo>
                  <a:pt x="0" y="0"/>
                </a:moveTo>
                <a:cubicBezTo>
                  <a:pt x="95250" y="6350"/>
                  <a:pt x="190872" y="8508"/>
                  <a:pt x="285750" y="19050"/>
                </a:cubicBezTo>
                <a:cubicBezTo>
                  <a:pt x="305708" y="21268"/>
                  <a:pt x="324619" y="29791"/>
                  <a:pt x="342900" y="38100"/>
                </a:cubicBezTo>
                <a:cubicBezTo>
                  <a:pt x="394605" y="61602"/>
                  <a:pt x="440200" y="100525"/>
                  <a:pt x="495300" y="114300"/>
                </a:cubicBezTo>
                <a:lnTo>
                  <a:pt x="571500" y="133350"/>
                </a:lnTo>
                <a:cubicBezTo>
                  <a:pt x="590550" y="146050"/>
                  <a:pt x="607728" y="162151"/>
                  <a:pt x="628650" y="171450"/>
                </a:cubicBezTo>
                <a:cubicBezTo>
                  <a:pt x="665350" y="187761"/>
                  <a:pt x="709534" y="187273"/>
                  <a:pt x="742950" y="209550"/>
                </a:cubicBezTo>
                <a:lnTo>
                  <a:pt x="800100" y="247650"/>
                </a:lnTo>
              </a:path>
            </a:pathLst>
          </a:custGeom>
          <a:noFill/>
          <a:ln w="57150">
            <a:solidFill>
              <a:schemeClr val="tx2"/>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944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425" y="765848"/>
            <a:ext cx="10878386" cy="5231996"/>
          </a:xfrm>
        </p:spPr>
        <p:txBody>
          <a:bodyPr>
            <a:normAutofit/>
          </a:bodyPr>
          <a:lstStyle/>
          <a:p>
            <a:r>
              <a:rPr lang="en-GB" sz="4400" dirty="0"/>
              <a:t>Activity – Making the case for education (11-16)</a:t>
            </a:r>
          </a:p>
        </p:txBody>
      </p:sp>
      <p:sp>
        <p:nvSpPr>
          <p:cNvPr id="3" name="Slide Number Placeholder 2"/>
          <p:cNvSpPr>
            <a:spLocks noGrp="1"/>
          </p:cNvSpPr>
          <p:nvPr>
            <p:ph type="sldNum" sz="quarter" idx="4"/>
          </p:nvPr>
        </p:nvSpPr>
        <p:spPr/>
        <p:txBody>
          <a:bodyPr/>
          <a:lstStyle/>
          <a:p>
            <a:fld id="{540D144C-11AF-EC44-9A7A-00E7093A6A62}" type="slidenum">
              <a:rPr lang="en-US" smtClean="0"/>
              <a:pPr/>
              <a:t>13</a:t>
            </a:fld>
            <a:endParaRPr lang="en-US" dirty="0"/>
          </a:p>
        </p:txBody>
      </p:sp>
    </p:spTree>
    <p:extLst>
      <p:ext uri="{BB962C8B-B14F-4D97-AF65-F5344CB8AC3E}">
        <p14:creationId xmlns:p14="http://schemas.microsoft.com/office/powerpoint/2010/main" val="371419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14</a:t>
            </a:fld>
            <a:endParaRPr lang="en-US" dirty="0"/>
          </a:p>
        </p:txBody>
      </p:sp>
      <p:grpSp>
        <p:nvGrpSpPr>
          <p:cNvPr id="19" name="Group 18"/>
          <p:cNvGrpSpPr/>
          <p:nvPr/>
        </p:nvGrpSpPr>
        <p:grpSpPr>
          <a:xfrm>
            <a:off x="1154655" y="1647769"/>
            <a:ext cx="9570406" cy="2646854"/>
            <a:chOff x="862786" y="360411"/>
            <a:chExt cx="4462787" cy="1921647"/>
          </a:xfrm>
        </p:grpSpPr>
        <p:sp>
          <p:nvSpPr>
            <p:cNvPr id="7" name="Triangle 5">
              <a:extLst>
                <a:ext uri="{FF2B5EF4-FFF2-40B4-BE49-F238E27FC236}">
                  <a16:creationId xmlns:a16="http://schemas.microsoft.com/office/drawing/2014/main" id="{03589377-F635-F14B-98A7-053CCCFF2E84}"/>
                </a:ext>
              </a:extLst>
            </p:cNvPr>
            <p:cNvSpPr/>
            <p:nvPr/>
          </p:nvSpPr>
          <p:spPr>
            <a:xfrm rot="20654046">
              <a:off x="862786" y="1643370"/>
              <a:ext cx="734165" cy="6386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151380" y="360411"/>
              <a:ext cx="4174193" cy="1812489"/>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4800" dirty="0">
                  <a:latin typeface="Museo Sans 900"/>
                </a:rPr>
                <a:t>Where does the money for education and schools come from?</a:t>
              </a:r>
              <a:endParaRPr lang="en-GB" sz="4800" dirty="0">
                <a:latin typeface="Museo Sans 900"/>
              </a:endParaRPr>
            </a:p>
          </p:txBody>
        </p:sp>
      </p:grpSp>
    </p:spTree>
    <p:extLst>
      <p:ext uri="{BB962C8B-B14F-4D97-AF65-F5344CB8AC3E}">
        <p14:creationId xmlns:p14="http://schemas.microsoft.com/office/powerpoint/2010/main" val="164160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15</a:t>
            </a:fld>
            <a:endParaRPr lang="en-US" dirty="0"/>
          </a:p>
        </p:txBody>
      </p:sp>
      <p:grpSp>
        <p:nvGrpSpPr>
          <p:cNvPr id="7" name="Group 6"/>
          <p:cNvGrpSpPr/>
          <p:nvPr/>
        </p:nvGrpSpPr>
        <p:grpSpPr>
          <a:xfrm>
            <a:off x="4773948" y="2460917"/>
            <a:ext cx="2644105" cy="1967699"/>
            <a:chOff x="4572001" y="2261935"/>
            <a:chExt cx="3128210" cy="2358191"/>
          </a:xfrm>
        </p:grpSpPr>
        <p:sp>
          <p:nvSpPr>
            <p:cNvPr id="5" name="Rounded Rectangle 4"/>
            <p:cNvSpPr/>
            <p:nvPr/>
          </p:nvSpPr>
          <p:spPr>
            <a:xfrm>
              <a:off x="4572001" y="2743200"/>
              <a:ext cx="3128210" cy="1876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Block Arc 5"/>
            <p:cNvSpPr/>
            <p:nvPr/>
          </p:nvSpPr>
          <p:spPr>
            <a:xfrm>
              <a:off x="5606716" y="2261935"/>
              <a:ext cx="1058779" cy="1010653"/>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 name="TextBox 7"/>
          <p:cNvSpPr txBox="1"/>
          <p:nvPr/>
        </p:nvSpPr>
        <p:spPr>
          <a:xfrm>
            <a:off x="5662864" y="3135776"/>
            <a:ext cx="866273" cy="923330"/>
          </a:xfrm>
          <a:prstGeom prst="rect">
            <a:avLst/>
          </a:prstGeom>
          <a:noFill/>
        </p:spPr>
        <p:txBody>
          <a:bodyPr wrap="square" rtlCol="0">
            <a:spAutoFit/>
          </a:bodyPr>
          <a:lstStyle/>
          <a:p>
            <a:pPr algn="ctr"/>
            <a:r>
              <a:rPr lang="en-GB" sz="5400" b="1" dirty="0">
                <a:solidFill>
                  <a:srgbClr val="FFC000"/>
                </a:solidFill>
                <a:latin typeface="Museo Sans 900"/>
              </a:rPr>
              <a:t>£</a:t>
            </a:r>
          </a:p>
        </p:txBody>
      </p:sp>
      <p:sp>
        <p:nvSpPr>
          <p:cNvPr id="12" name="Oval 11"/>
          <p:cNvSpPr>
            <a:spLocks/>
          </p:cNvSpPr>
          <p:nvPr/>
        </p:nvSpPr>
        <p:spPr>
          <a:xfrm>
            <a:off x="9378034" y="1315231"/>
            <a:ext cx="2160000"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Education</a:t>
            </a:r>
          </a:p>
        </p:txBody>
      </p:sp>
      <p:sp>
        <p:nvSpPr>
          <p:cNvPr id="14" name="Oval 13"/>
          <p:cNvSpPr>
            <a:spLocks/>
          </p:cNvSpPr>
          <p:nvPr/>
        </p:nvSpPr>
        <p:spPr>
          <a:xfrm>
            <a:off x="3633134" y="5143380"/>
            <a:ext cx="2160000"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Transport</a:t>
            </a:r>
          </a:p>
        </p:txBody>
      </p:sp>
      <p:sp>
        <p:nvSpPr>
          <p:cNvPr id="15" name="Oval 14"/>
          <p:cNvSpPr>
            <a:spLocks/>
          </p:cNvSpPr>
          <p:nvPr/>
        </p:nvSpPr>
        <p:spPr>
          <a:xfrm>
            <a:off x="483198" y="3260558"/>
            <a:ext cx="2160000"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Health</a:t>
            </a:r>
            <a:endParaRPr lang="en-US"/>
          </a:p>
        </p:txBody>
      </p:sp>
      <p:sp>
        <p:nvSpPr>
          <p:cNvPr id="16" name="Oval 15"/>
          <p:cNvSpPr>
            <a:spLocks/>
          </p:cNvSpPr>
          <p:nvPr/>
        </p:nvSpPr>
        <p:spPr>
          <a:xfrm>
            <a:off x="5016000" y="165967"/>
            <a:ext cx="2160000"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Defence</a:t>
            </a:r>
          </a:p>
        </p:txBody>
      </p:sp>
      <p:sp>
        <p:nvSpPr>
          <p:cNvPr id="17" name="Oval 16"/>
          <p:cNvSpPr>
            <a:spLocks/>
          </p:cNvSpPr>
          <p:nvPr/>
        </p:nvSpPr>
        <p:spPr>
          <a:xfrm>
            <a:off x="2371895" y="189709"/>
            <a:ext cx="2361283" cy="1454377"/>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Social protection</a:t>
            </a:r>
          </a:p>
        </p:txBody>
      </p:sp>
      <p:sp>
        <p:nvSpPr>
          <p:cNvPr id="18" name="Oval 17"/>
          <p:cNvSpPr>
            <a:spLocks/>
          </p:cNvSpPr>
          <p:nvPr/>
        </p:nvSpPr>
        <p:spPr>
          <a:xfrm>
            <a:off x="626972" y="4862965"/>
            <a:ext cx="2804035"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Employment</a:t>
            </a:r>
          </a:p>
        </p:txBody>
      </p:sp>
      <p:sp>
        <p:nvSpPr>
          <p:cNvPr id="19" name="Oval 18"/>
          <p:cNvSpPr>
            <a:spLocks/>
          </p:cNvSpPr>
          <p:nvPr/>
        </p:nvSpPr>
        <p:spPr>
          <a:xfrm>
            <a:off x="6096000" y="5143380"/>
            <a:ext cx="2795751"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Environment</a:t>
            </a:r>
          </a:p>
        </p:txBody>
      </p:sp>
      <p:sp>
        <p:nvSpPr>
          <p:cNvPr id="20" name="Oval 19"/>
          <p:cNvSpPr>
            <a:spLocks/>
          </p:cNvSpPr>
          <p:nvPr/>
        </p:nvSpPr>
        <p:spPr>
          <a:xfrm>
            <a:off x="9171617" y="4819833"/>
            <a:ext cx="2160000"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Housing</a:t>
            </a:r>
          </a:p>
        </p:txBody>
      </p:sp>
      <p:sp>
        <p:nvSpPr>
          <p:cNvPr id="22" name="Oval 21"/>
          <p:cNvSpPr>
            <a:spLocks/>
          </p:cNvSpPr>
          <p:nvPr/>
        </p:nvSpPr>
        <p:spPr>
          <a:xfrm>
            <a:off x="7345552" y="165967"/>
            <a:ext cx="2398883"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Industry &amp; Agriculture</a:t>
            </a:r>
          </a:p>
        </p:txBody>
      </p:sp>
      <p:sp>
        <p:nvSpPr>
          <p:cNvPr id="23" name="Oval 22"/>
          <p:cNvSpPr>
            <a:spLocks/>
          </p:cNvSpPr>
          <p:nvPr/>
        </p:nvSpPr>
        <p:spPr>
          <a:xfrm>
            <a:off x="9618307" y="3056616"/>
            <a:ext cx="2160000" cy="1440000"/>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Debt interest</a:t>
            </a:r>
          </a:p>
        </p:txBody>
      </p:sp>
      <p:sp>
        <p:nvSpPr>
          <p:cNvPr id="25" name="Oval 24"/>
          <p:cNvSpPr>
            <a:spLocks/>
          </p:cNvSpPr>
          <p:nvPr/>
        </p:nvSpPr>
        <p:spPr>
          <a:xfrm>
            <a:off x="704574" y="1394061"/>
            <a:ext cx="2160000" cy="1654674"/>
          </a:xfrm>
          <a:prstGeom prst="ellipse">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en-GB" sz="2400" dirty="0">
                <a:latin typeface="Museo Sans 900"/>
              </a:rPr>
              <a:t>Public order and safety</a:t>
            </a:r>
          </a:p>
        </p:txBody>
      </p:sp>
      <p:cxnSp>
        <p:nvCxnSpPr>
          <p:cNvPr id="27" name="Straight Arrow Connector 26"/>
          <p:cNvCxnSpPr/>
          <p:nvPr/>
        </p:nvCxnSpPr>
        <p:spPr>
          <a:xfrm>
            <a:off x="3997827" y="1748783"/>
            <a:ext cx="534068" cy="70932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043678" y="3754551"/>
            <a:ext cx="1180019" cy="8648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086570" y="1637499"/>
            <a:ext cx="0" cy="70932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451895" y="4416292"/>
            <a:ext cx="771802" cy="583140"/>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293895" y="4564025"/>
            <a:ext cx="267034" cy="644122"/>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015132" y="2460917"/>
            <a:ext cx="1012657" cy="401573"/>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085950" y="2510783"/>
            <a:ext cx="911877" cy="537952"/>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628044" y="4512383"/>
            <a:ext cx="289938" cy="563588"/>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7793301" y="4362244"/>
            <a:ext cx="909265" cy="47654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8015132" y="3626996"/>
            <a:ext cx="1245456" cy="18557"/>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7351623" y="1745973"/>
            <a:ext cx="508108" cy="712134"/>
          </a:xfrm>
          <a:prstGeom prst="straightConnector1">
            <a:avLst/>
          </a:prstGeom>
          <a:ln w="1270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88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217" t="1601" r="283" b="2030"/>
          <a:stretch/>
        </p:blipFill>
        <p:spPr bwMode="auto">
          <a:xfrm>
            <a:off x="1553629" y="323850"/>
            <a:ext cx="9084743" cy="613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90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BC01B0-4D5D-794C-AEA3-A135A0B011DF}"/>
              </a:ext>
            </a:extLst>
          </p:cNvPr>
          <p:cNvSpPr>
            <a:spLocks noGrp="1"/>
          </p:cNvSpPr>
          <p:nvPr>
            <p:ph type="sldNum" sz="quarter" idx="4"/>
          </p:nvPr>
        </p:nvSpPr>
        <p:spPr>
          <a:xfrm>
            <a:off x="483198" y="6242085"/>
            <a:ext cx="671457" cy="294740"/>
          </a:xfrm>
        </p:spPr>
        <p:txBody>
          <a:bodyPr/>
          <a:lstStyle/>
          <a:p>
            <a:fld id="{540D144C-11AF-EC44-9A7A-00E7093A6A62}" type="slidenum">
              <a:rPr lang="en-US" smtClean="0"/>
              <a:pPr/>
              <a:t>17</a:t>
            </a:fld>
            <a:endParaRPr lang="en-US" dirty="0"/>
          </a:p>
        </p:txBody>
      </p:sp>
      <p:sp>
        <p:nvSpPr>
          <p:cNvPr id="5" name="Rectangle 4"/>
          <p:cNvSpPr/>
          <p:nvPr/>
        </p:nvSpPr>
        <p:spPr>
          <a:xfrm>
            <a:off x="613532" y="1727965"/>
            <a:ext cx="10969622" cy="3323987"/>
          </a:xfrm>
          <a:prstGeom prst="rect">
            <a:avLst/>
          </a:prstGeom>
        </p:spPr>
        <p:txBody>
          <a:bodyPr wrap="square" lIns="91440" tIns="45720" rIns="91440" bIns="45720" anchor="t">
            <a:spAutoFit/>
          </a:bodyPr>
          <a:lstStyle/>
          <a:p>
            <a:pPr marL="685800" indent="-685800">
              <a:spcAft>
                <a:spcPts val="1800"/>
              </a:spcAft>
              <a:buClr>
                <a:schemeClr val="bg1"/>
              </a:buClr>
              <a:buFont typeface="Arial" panose="020B0604020202020204" pitchFamily="34" charset="0"/>
              <a:buChar char="•"/>
            </a:pPr>
            <a:r>
              <a:rPr lang="en-US" sz="3600" dirty="0">
                <a:solidFill>
                  <a:schemeClr val="bg1"/>
                </a:solidFill>
                <a:latin typeface="Museo Sans 900"/>
              </a:rPr>
              <a:t>How would you persuade a government to spend more money on helping children and young people to learn?</a:t>
            </a:r>
          </a:p>
          <a:p>
            <a:pPr marL="685800" indent="-685800">
              <a:spcAft>
                <a:spcPts val="1800"/>
              </a:spcAft>
              <a:buClr>
                <a:schemeClr val="bg1"/>
              </a:buClr>
              <a:buFont typeface="Arial" panose="020B0604020202020204" pitchFamily="34" charset="0"/>
              <a:buChar char="•"/>
            </a:pPr>
            <a:r>
              <a:rPr lang="en-US" sz="3600" dirty="0">
                <a:solidFill>
                  <a:schemeClr val="bg1"/>
                </a:solidFill>
                <a:latin typeface="Museo Sans 900"/>
              </a:rPr>
              <a:t>What reasons will you give to support your case?</a:t>
            </a:r>
          </a:p>
          <a:p>
            <a:pPr marL="685800" indent="-685800">
              <a:spcAft>
                <a:spcPts val="1800"/>
              </a:spcAft>
              <a:buClr>
                <a:schemeClr val="bg1"/>
              </a:buClr>
              <a:buFont typeface="Arial" panose="020B0604020202020204" pitchFamily="34" charset="0"/>
              <a:buChar char="•"/>
            </a:pPr>
            <a:r>
              <a:rPr lang="en-US" sz="3600" dirty="0">
                <a:solidFill>
                  <a:schemeClr val="bg1"/>
                </a:solidFill>
                <a:latin typeface="Museo Sans 900"/>
              </a:rPr>
              <a:t>How will you present your ideas?</a:t>
            </a:r>
          </a:p>
        </p:txBody>
      </p:sp>
      <p:sp>
        <p:nvSpPr>
          <p:cNvPr id="6" name="Title 1">
            <a:extLst>
              <a:ext uri="{FF2B5EF4-FFF2-40B4-BE49-F238E27FC236}">
                <a16:creationId xmlns:a16="http://schemas.microsoft.com/office/drawing/2014/main" id="{FBD0F8EB-58F6-A442-A767-5D47FB92F1F3}"/>
              </a:ext>
            </a:extLst>
          </p:cNvPr>
          <p:cNvSpPr>
            <a:spLocks noGrp="1"/>
          </p:cNvSpPr>
          <p:nvPr>
            <p:ph type="ctrTitle"/>
          </p:nvPr>
        </p:nvSpPr>
        <p:spPr>
          <a:xfrm>
            <a:off x="403524" y="239105"/>
            <a:ext cx="11384952" cy="1363799"/>
          </a:xfrm>
        </p:spPr>
        <p:txBody>
          <a:bodyPr>
            <a:noAutofit/>
          </a:bodyPr>
          <a:lstStyle/>
          <a:p>
            <a:pPr algn="ctr"/>
            <a:r>
              <a:rPr lang="en-US" sz="4400" dirty="0">
                <a:latin typeface="Museo Sans 300"/>
                <a:cs typeface="Arial"/>
              </a:rPr>
              <a:t>Making the case for education</a:t>
            </a:r>
            <a:endParaRPr lang="en-US" sz="4400">
              <a:latin typeface="Museo Sans 300"/>
              <a:cs typeface="Arial"/>
            </a:endParaRPr>
          </a:p>
        </p:txBody>
      </p:sp>
      <p:sp>
        <p:nvSpPr>
          <p:cNvPr id="7" name="Rectangle 6"/>
          <p:cNvSpPr/>
          <p:nvPr/>
        </p:nvSpPr>
        <p:spPr>
          <a:xfrm>
            <a:off x="1144754" y="5930848"/>
            <a:ext cx="3424309" cy="461665"/>
          </a:xfrm>
          <a:prstGeom prst="rect">
            <a:avLst/>
          </a:prstGeom>
          <a:solidFill>
            <a:schemeClr val="bg1"/>
          </a:solidFill>
          <a:ln>
            <a:noFill/>
          </a:ln>
        </p:spPr>
        <p:txBody>
          <a:bodyPr wrap="square" lIns="91440" tIns="45720" rIns="91440" bIns="45720" anchor="t">
            <a:spAutoFit/>
          </a:bodyPr>
          <a:lstStyle/>
          <a:p>
            <a:pPr algn="ctr">
              <a:spcAft>
                <a:spcPts val="1800"/>
              </a:spcAft>
              <a:buClr>
                <a:schemeClr val="bg1"/>
              </a:buClr>
            </a:pPr>
            <a:r>
              <a:rPr lang="en-US" sz="2400" b="1" dirty="0">
                <a:solidFill>
                  <a:schemeClr val="tx2"/>
                </a:solidFill>
                <a:latin typeface="Museo Sans 900"/>
              </a:rPr>
              <a:t>Slide for ages 11-16</a:t>
            </a:r>
          </a:p>
        </p:txBody>
      </p:sp>
    </p:spTree>
    <p:extLst>
      <p:ext uri="{BB962C8B-B14F-4D97-AF65-F5344CB8AC3E}">
        <p14:creationId xmlns:p14="http://schemas.microsoft.com/office/powerpoint/2010/main" val="376295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8A8D9-D2CD-45BD-8842-40E173E9E25B}"/>
              </a:ext>
            </a:extLst>
          </p:cNvPr>
          <p:cNvSpPr>
            <a:spLocks noGrp="1"/>
          </p:cNvSpPr>
          <p:nvPr>
            <p:ph type="body" sz="quarter" idx="11"/>
          </p:nvPr>
        </p:nvSpPr>
        <p:spPr/>
        <p:txBody>
          <a:bodyPr lIns="91440" tIns="45720" rIns="91440" bIns="45720" anchor="b"/>
          <a:lstStyle/>
          <a:p>
            <a:r>
              <a:rPr lang="en-US" dirty="0">
                <a:latin typeface="Museo Sans 900"/>
                <a:cs typeface="Arial"/>
              </a:rPr>
              <a:t>© </a:t>
            </a:r>
            <a:r>
              <a:rPr lang="en-US" dirty="0" err="1">
                <a:latin typeface="Museo Sans 900"/>
                <a:cs typeface="Arial"/>
              </a:rPr>
              <a:t>Theirworld</a:t>
            </a:r>
            <a:r>
              <a:rPr lang="en-US" dirty="0">
                <a:latin typeface="Museo Sans 900"/>
                <a:cs typeface="Arial"/>
              </a:rPr>
              <a:t> 2021. All rights reserved.</a:t>
            </a:r>
          </a:p>
        </p:txBody>
      </p:sp>
    </p:spTree>
    <p:extLst>
      <p:ext uri="{BB962C8B-B14F-4D97-AF65-F5344CB8AC3E}">
        <p14:creationId xmlns:p14="http://schemas.microsoft.com/office/powerpoint/2010/main" val="74916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425" y="765848"/>
            <a:ext cx="10348996" cy="5231996"/>
          </a:xfrm>
        </p:spPr>
        <p:txBody>
          <a:bodyPr>
            <a:normAutofit/>
          </a:bodyPr>
          <a:lstStyle/>
          <a:p>
            <a:r>
              <a:rPr lang="en-GB" dirty="0"/>
              <a:t>Activity – Imagining the future</a:t>
            </a:r>
          </a:p>
        </p:txBody>
      </p:sp>
      <p:sp>
        <p:nvSpPr>
          <p:cNvPr id="3" name="Slide Number Placeholder 2"/>
          <p:cNvSpPr>
            <a:spLocks noGrp="1"/>
          </p:cNvSpPr>
          <p:nvPr>
            <p:ph type="sldNum" sz="quarter" idx="4"/>
          </p:nvPr>
        </p:nvSpPr>
        <p:spPr/>
        <p:txBody>
          <a:bodyPr/>
          <a:lstStyle/>
          <a:p>
            <a:fld id="{540D144C-11AF-EC44-9A7A-00E7093A6A62}" type="slidenum">
              <a:rPr lang="en-US" smtClean="0"/>
              <a:pPr/>
              <a:t>2</a:t>
            </a:fld>
            <a:endParaRPr lang="en-US" dirty="0"/>
          </a:p>
        </p:txBody>
      </p:sp>
    </p:spTree>
    <p:extLst>
      <p:ext uri="{BB962C8B-B14F-4D97-AF65-F5344CB8AC3E}">
        <p14:creationId xmlns:p14="http://schemas.microsoft.com/office/powerpoint/2010/main" val="187960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F8EB-58F6-A442-A767-5D47FB92F1F3}"/>
              </a:ext>
            </a:extLst>
          </p:cNvPr>
          <p:cNvSpPr>
            <a:spLocks noGrp="1"/>
          </p:cNvSpPr>
          <p:nvPr>
            <p:ph type="ctrTitle"/>
          </p:nvPr>
        </p:nvSpPr>
        <p:spPr>
          <a:xfrm>
            <a:off x="403524" y="926198"/>
            <a:ext cx="11384952" cy="1996402"/>
          </a:xfrm>
        </p:spPr>
        <p:txBody>
          <a:bodyPr>
            <a:noAutofit/>
          </a:bodyPr>
          <a:lstStyle/>
          <a:p>
            <a:pPr algn="ctr"/>
            <a:r>
              <a:rPr lang="en-US" sz="4800" b="0" dirty="0">
                <a:latin typeface="Museo Sans 300" panose="02000000000000000000" pitchFamily="2" charset="77"/>
              </a:rPr>
              <a:t>Imagine you could travel forwards in time to 2030.</a:t>
            </a:r>
            <a:br>
              <a:rPr lang="en-US" sz="4800" b="0" dirty="0">
                <a:latin typeface="Museo Sans 300" panose="02000000000000000000" pitchFamily="2" charset="77"/>
              </a:rPr>
            </a:br>
            <a:endParaRPr lang="en-US" sz="4800" dirty="0"/>
          </a:p>
        </p:txBody>
      </p:sp>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3</a:t>
            </a:fld>
            <a:endParaRPr lang="en-US" dirty="0"/>
          </a:p>
        </p:txBody>
      </p:sp>
      <p:sp>
        <p:nvSpPr>
          <p:cNvPr id="4" name="Isosceles Triangle 3"/>
          <p:cNvSpPr/>
          <p:nvPr/>
        </p:nvSpPr>
        <p:spPr>
          <a:xfrm rot="4038623">
            <a:off x="7425273" y="2311633"/>
            <a:ext cx="1599416" cy="194948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rot="20239054">
            <a:off x="4863353" y="3369083"/>
            <a:ext cx="2677109" cy="1535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sosceles Triangle 15"/>
          <p:cNvSpPr/>
          <p:nvPr/>
        </p:nvSpPr>
        <p:spPr>
          <a:xfrm rot="14845290">
            <a:off x="4321210" y="3846762"/>
            <a:ext cx="581992" cy="93901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p:cNvSpPr/>
          <p:nvPr/>
        </p:nvSpPr>
        <p:spPr>
          <a:xfrm rot="14845290">
            <a:off x="4476875" y="4249017"/>
            <a:ext cx="581992" cy="93901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4845290">
            <a:off x="4637384" y="4676441"/>
            <a:ext cx="581992" cy="93901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87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4</a:t>
            </a:fld>
            <a:endParaRPr lang="en-US" dirty="0"/>
          </a:p>
        </p:txBody>
      </p:sp>
      <p:grpSp>
        <p:nvGrpSpPr>
          <p:cNvPr id="19" name="Group 18"/>
          <p:cNvGrpSpPr/>
          <p:nvPr/>
        </p:nvGrpSpPr>
        <p:grpSpPr>
          <a:xfrm>
            <a:off x="1134381" y="934481"/>
            <a:ext cx="4396622" cy="1921647"/>
            <a:chOff x="862786" y="360411"/>
            <a:chExt cx="4396622" cy="1921647"/>
          </a:xfrm>
        </p:grpSpPr>
        <p:sp>
          <p:nvSpPr>
            <p:cNvPr id="7" name="Triangle 5">
              <a:extLst>
                <a:ext uri="{FF2B5EF4-FFF2-40B4-BE49-F238E27FC236}">
                  <a16:creationId xmlns:a16="http://schemas.microsoft.com/office/drawing/2014/main" id="{03589377-F635-F14B-98A7-053CCCFF2E84}"/>
                </a:ext>
              </a:extLst>
            </p:cNvPr>
            <p:cNvSpPr/>
            <p:nvPr/>
          </p:nvSpPr>
          <p:spPr>
            <a:xfrm rot="20654046">
              <a:off x="862786" y="1643370"/>
              <a:ext cx="734165" cy="6386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151380" y="360411"/>
              <a:ext cx="4108028" cy="1812489"/>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600" dirty="0">
                  <a:latin typeface="Museo Sans 900"/>
                </a:rPr>
                <a:t>What would you like the world to be like?</a:t>
              </a:r>
            </a:p>
          </p:txBody>
        </p:sp>
      </p:grpSp>
      <p:grpSp>
        <p:nvGrpSpPr>
          <p:cNvPr id="22" name="Group 21"/>
          <p:cNvGrpSpPr/>
          <p:nvPr/>
        </p:nvGrpSpPr>
        <p:grpSpPr>
          <a:xfrm>
            <a:off x="3030288" y="3578772"/>
            <a:ext cx="6131425" cy="2104136"/>
            <a:chOff x="3128481" y="1999119"/>
            <a:chExt cx="4910955" cy="1931923"/>
          </a:xfrm>
        </p:grpSpPr>
        <p:sp>
          <p:nvSpPr>
            <p:cNvPr id="11" name="Triangle 10">
              <a:extLst>
                <a:ext uri="{FF2B5EF4-FFF2-40B4-BE49-F238E27FC236}">
                  <a16:creationId xmlns:a16="http://schemas.microsoft.com/office/drawing/2014/main" id="{6DA11D98-81FB-1E49-A84F-6D422D1BAA6D}"/>
                </a:ext>
              </a:extLst>
            </p:cNvPr>
            <p:cNvSpPr/>
            <p:nvPr/>
          </p:nvSpPr>
          <p:spPr>
            <a:xfrm rot="20654046">
              <a:off x="3128481" y="3263512"/>
              <a:ext cx="1114259" cy="66753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12" name="Rounded Rectangle 11">
              <a:extLst>
                <a:ext uri="{FF2B5EF4-FFF2-40B4-BE49-F238E27FC236}">
                  <a16:creationId xmlns:a16="http://schemas.microsoft.com/office/drawing/2014/main" id="{6E524FD9-A3DD-AA48-8F34-E8B6C61AE554}"/>
                </a:ext>
              </a:extLst>
            </p:cNvPr>
            <p:cNvSpPr/>
            <p:nvPr/>
          </p:nvSpPr>
          <p:spPr>
            <a:xfrm>
              <a:off x="3529574" y="1999119"/>
              <a:ext cx="4509862" cy="1818715"/>
            </a:xfrm>
            <a:prstGeom prst="roundRect">
              <a:avLst>
                <a:gd name="adj" fmla="val 347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latin typeface="Museo Sans 900"/>
                </a:rPr>
                <a:t>How would you be feeling in this ideal world of the future?</a:t>
              </a:r>
            </a:p>
          </p:txBody>
        </p:sp>
      </p:grpSp>
      <p:grpSp>
        <p:nvGrpSpPr>
          <p:cNvPr id="20" name="Group 19"/>
          <p:cNvGrpSpPr/>
          <p:nvPr/>
        </p:nvGrpSpPr>
        <p:grpSpPr>
          <a:xfrm>
            <a:off x="6269570" y="782081"/>
            <a:ext cx="5128896" cy="1983488"/>
            <a:chOff x="7086929" y="589038"/>
            <a:chExt cx="4226418" cy="1529087"/>
          </a:xfrm>
        </p:grpSpPr>
        <p:sp>
          <p:nvSpPr>
            <p:cNvPr id="9" name="Triangle 7">
              <a:extLst>
                <a:ext uri="{FF2B5EF4-FFF2-40B4-BE49-F238E27FC236}">
                  <a16:creationId xmlns:a16="http://schemas.microsoft.com/office/drawing/2014/main" id="{5A3272B5-F0E4-D543-BDE3-22268C4C9560}"/>
                </a:ext>
              </a:extLst>
            </p:cNvPr>
            <p:cNvSpPr/>
            <p:nvPr/>
          </p:nvSpPr>
          <p:spPr>
            <a:xfrm rot="20654046">
              <a:off x="7086929" y="1487213"/>
              <a:ext cx="792263" cy="6309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10" name="Rounded Rectangle 9">
              <a:extLst>
                <a:ext uri="{FF2B5EF4-FFF2-40B4-BE49-F238E27FC236}">
                  <a16:creationId xmlns:a16="http://schemas.microsoft.com/office/drawing/2014/main" id="{D4B54280-4BC6-7749-91EA-4DEA3EE34E70}"/>
                </a:ext>
              </a:extLst>
            </p:cNvPr>
            <p:cNvSpPr/>
            <p:nvPr/>
          </p:nvSpPr>
          <p:spPr>
            <a:xfrm>
              <a:off x="7353855" y="589038"/>
              <a:ext cx="3959492" cy="1437671"/>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3600" dirty="0">
                  <a:latin typeface="Museo Sans 900"/>
                </a:rPr>
                <a:t>What changes would you like to see happen?</a:t>
              </a:r>
            </a:p>
          </p:txBody>
        </p:sp>
      </p:grpSp>
    </p:spTree>
    <p:extLst>
      <p:ext uri="{BB962C8B-B14F-4D97-AF65-F5344CB8AC3E}">
        <p14:creationId xmlns:p14="http://schemas.microsoft.com/office/powerpoint/2010/main" val="262867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86AD37-18E3-6E4B-A983-81C4E2D76BCE}"/>
              </a:ext>
            </a:extLst>
          </p:cNvPr>
          <p:cNvSpPr>
            <a:spLocks noGrp="1"/>
          </p:cNvSpPr>
          <p:nvPr>
            <p:ph type="sldNum" sz="quarter" idx="4"/>
          </p:nvPr>
        </p:nvSpPr>
        <p:spPr/>
        <p:txBody>
          <a:bodyPr/>
          <a:lstStyle/>
          <a:p>
            <a:fld id="{540D144C-11AF-EC44-9A7A-00E7093A6A62}" type="slidenum">
              <a:rPr lang="en-US" smtClean="0"/>
              <a:pPr/>
              <a:t>5</a:t>
            </a:fld>
            <a:endParaRPr lang="en-US" dirty="0"/>
          </a:p>
        </p:txBody>
      </p:sp>
      <p:sp>
        <p:nvSpPr>
          <p:cNvPr id="5" name="Oval 4"/>
          <p:cNvSpPr/>
          <p:nvPr/>
        </p:nvSpPr>
        <p:spPr>
          <a:xfrm>
            <a:off x="3576000" y="909000"/>
            <a:ext cx="5040000" cy="50400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83198" y="1255583"/>
            <a:ext cx="2550695" cy="707886"/>
          </a:xfrm>
          <a:prstGeom prst="rect">
            <a:avLst/>
          </a:prstGeom>
          <a:noFill/>
        </p:spPr>
        <p:txBody>
          <a:bodyPr wrap="square" rtlCol="0">
            <a:spAutoFit/>
          </a:bodyPr>
          <a:lstStyle/>
          <a:p>
            <a:pPr algn="ctr"/>
            <a:r>
              <a:rPr lang="en-GB" sz="4000" dirty="0">
                <a:solidFill>
                  <a:schemeClr val="bg1"/>
                </a:solidFill>
                <a:latin typeface="Museo Sans 900"/>
              </a:rPr>
              <a:t>Issue</a:t>
            </a:r>
          </a:p>
        </p:txBody>
      </p:sp>
      <p:sp>
        <p:nvSpPr>
          <p:cNvPr id="7" name="TextBox 6"/>
          <p:cNvSpPr txBox="1"/>
          <p:nvPr/>
        </p:nvSpPr>
        <p:spPr>
          <a:xfrm>
            <a:off x="9018437" y="1266886"/>
            <a:ext cx="2550695" cy="707886"/>
          </a:xfrm>
          <a:prstGeom prst="rect">
            <a:avLst/>
          </a:prstGeom>
          <a:noFill/>
        </p:spPr>
        <p:txBody>
          <a:bodyPr wrap="square" rtlCol="0">
            <a:spAutoFit/>
          </a:bodyPr>
          <a:lstStyle/>
          <a:p>
            <a:pPr algn="ctr"/>
            <a:r>
              <a:rPr lang="en-GB" sz="4000" dirty="0">
                <a:solidFill>
                  <a:schemeClr val="bg1"/>
                </a:solidFill>
                <a:latin typeface="Museo Sans 900"/>
              </a:rPr>
              <a:t>Issue</a:t>
            </a:r>
          </a:p>
        </p:txBody>
      </p:sp>
      <p:sp>
        <p:nvSpPr>
          <p:cNvPr id="8" name="TextBox 7"/>
          <p:cNvSpPr txBox="1"/>
          <p:nvPr/>
        </p:nvSpPr>
        <p:spPr>
          <a:xfrm>
            <a:off x="9018438" y="4858156"/>
            <a:ext cx="2550695" cy="707886"/>
          </a:xfrm>
          <a:prstGeom prst="rect">
            <a:avLst/>
          </a:prstGeom>
          <a:noFill/>
        </p:spPr>
        <p:txBody>
          <a:bodyPr wrap="square" rtlCol="0">
            <a:spAutoFit/>
          </a:bodyPr>
          <a:lstStyle/>
          <a:p>
            <a:pPr algn="ctr"/>
            <a:r>
              <a:rPr lang="en-GB" sz="4000" dirty="0">
                <a:solidFill>
                  <a:schemeClr val="bg1"/>
                </a:solidFill>
                <a:latin typeface="Museo Sans 900"/>
              </a:rPr>
              <a:t>Issue</a:t>
            </a:r>
          </a:p>
        </p:txBody>
      </p:sp>
      <p:sp>
        <p:nvSpPr>
          <p:cNvPr id="10" name="TextBox 9"/>
          <p:cNvSpPr txBox="1"/>
          <p:nvPr/>
        </p:nvSpPr>
        <p:spPr>
          <a:xfrm>
            <a:off x="826167" y="4858156"/>
            <a:ext cx="2550695" cy="707886"/>
          </a:xfrm>
          <a:prstGeom prst="rect">
            <a:avLst/>
          </a:prstGeom>
          <a:noFill/>
        </p:spPr>
        <p:txBody>
          <a:bodyPr wrap="square" rtlCol="0">
            <a:spAutoFit/>
          </a:bodyPr>
          <a:lstStyle/>
          <a:p>
            <a:pPr algn="ctr"/>
            <a:r>
              <a:rPr lang="en-GB" sz="4000" dirty="0">
                <a:solidFill>
                  <a:schemeClr val="bg1"/>
                </a:solidFill>
                <a:latin typeface="Museo Sans 900"/>
              </a:rPr>
              <a:t>Issue</a:t>
            </a:r>
          </a:p>
        </p:txBody>
      </p:sp>
      <p:sp>
        <p:nvSpPr>
          <p:cNvPr id="9" name="TextBox 8"/>
          <p:cNvSpPr txBox="1"/>
          <p:nvPr/>
        </p:nvSpPr>
        <p:spPr>
          <a:xfrm>
            <a:off x="4820652" y="2767805"/>
            <a:ext cx="2550695" cy="1323439"/>
          </a:xfrm>
          <a:prstGeom prst="rect">
            <a:avLst/>
          </a:prstGeom>
          <a:noFill/>
        </p:spPr>
        <p:txBody>
          <a:bodyPr wrap="square" rtlCol="0">
            <a:spAutoFit/>
          </a:bodyPr>
          <a:lstStyle/>
          <a:p>
            <a:pPr algn="ctr"/>
            <a:r>
              <a:rPr lang="en-GB" sz="4000" dirty="0">
                <a:solidFill>
                  <a:schemeClr val="bg1"/>
                </a:solidFill>
                <a:latin typeface="Museo Sans 900"/>
              </a:rPr>
              <a:t>Your ideal future</a:t>
            </a:r>
          </a:p>
        </p:txBody>
      </p:sp>
    </p:spTree>
    <p:extLst>
      <p:ext uri="{BB962C8B-B14F-4D97-AF65-F5344CB8AC3E}">
        <p14:creationId xmlns:p14="http://schemas.microsoft.com/office/powerpoint/2010/main" val="313748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533E8-73D3-1043-ACE7-096A05A06C8E}"/>
              </a:ext>
            </a:extLst>
          </p:cNvPr>
          <p:cNvSpPr>
            <a:spLocks noGrp="1"/>
          </p:cNvSpPr>
          <p:nvPr>
            <p:ph type="sldNum" sz="quarter" idx="4"/>
          </p:nvPr>
        </p:nvSpPr>
        <p:spPr/>
        <p:txBody>
          <a:bodyPr/>
          <a:lstStyle/>
          <a:p>
            <a:fld id="{540D144C-11AF-EC44-9A7A-00E7093A6A62}" type="slidenum">
              <a:rPr lang="en-US" smtClean="0"/>
              <a:pPr/>
              <a:t>6</a:t>
            </a:fld>
            <a:endParaRPr lang="en-US" dirty="0"/>
          </a:p>
        </p:txBody>
      </p:sp>
      <p:grpSp>
        <p:nvGrpSpPr>
          <p:cNvPr id="19" name="Group 18"/>
          <p:cNvGrpSpPr/>
          <p:nvPr/>
        </p:nvGrpSpPr>
        <p:grpSpPr>
          <a:xfrm>
            <a:off x="1134381" y="934481"/>
            <a:ext cx="4396622" cy="1921647"/>
            <a:chOff x="862786" y="360411"/>
            <a:chExt cx="4396622" cy="1921647"/>
          </a:xfrm>
        </p:grpSpPr>
        <p:sp>
          <p:nvSpPr>
            <p:cNvPr id="7" name="Triangle 5">
              <a:extLst>
                <a:ext uri="{FF2B5EF4-FFF2-40B4-BE49-F238E27FC236}">
                  <a16:creationId xmlns:a16="http://schemas.microsoft.com/office/drawing/2014/main" id="{03589377-F635-F14B-98A7-053CCCFF2E84}"/>
                </a:ext>
              </a:extLst>
            </p:cNvPr>
            <p:cNvSpPr/>
            <p:nvPr/>
          </p:nvSpPr>
          <p:spPr>
            <a:xfrm rot="20654046">
              <a:off x="862786" y="1643370"/>
              <a:ext cx="734165" cy="6386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8" name="Rounded Rectangle 7">
              <a:extLst>
                <a:ext uri="{FF2B5EF4-FFF2-40B4-BE49-F238E27FC236}">
                  <a16:creationId xmlns:a16="http://schemas.microsoft.com/office/drawing/2014/main" id="{AEF5A5A7-A2B4-5648-83A3-6A3E01A0A85F}"/>
                </a:ext>
              </a:extLst>
            </p:cNvPr>
            <p:cNvSpPr/>
            <p:nvPr/>
          </p:nvSpPr>
          <p:spPr>
            <a:xfrm>
              <a:off x="1151380" y="360411"/>
              <a:ext cx="4108028" cy="1812489"/>
            </a:xfrm>
            <a:prstGeom prst="roundRect">
              <a:avLst>
                <a:gd name="adj" fmla="val 347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2800" dirty="0">
                  <a:latin typeface="Museo Sans 900"/>
                </a:rPr>
                <a:t>Do you think others</a:t>
              </a:r>
            </a:p>
            <a:p>
              <a:pPr lvl="0" algn="ctr"/>
              <a:r>
                <a:rPr lang="en-GB" sz="2800" dirty="0">
                  <a:latin typeface="Museo Sans 900"/>
                </a:rPr>
                <a:t> share your hopes </a:t>
              </a:r>
            </a:p>
            <a:p>
              <a:pPr lvl="0" algn="ctr"/>
              <a:r>
                <a:rPr lang="en-GB" sz="2800" dirty="0">
                  <a:latin typeface="Museo Sans 900"/>
                </a:rPr>
                <a:t>for the future?</a:t>
              </a:r>
            </a:p>
          </p:txBody>
        </p:sp>
      </p:grpSp>
      <p:grpSp>
        <p:nvGrpSpPr>
          <p:cNvPr id="22" name="Group 21"/>
          <p:cNvGrpSpPr/>
          <p:nvPr/>
        </p:nvGrpSpPr>
        <p:grpSpPr>
          <a:xfrm>
            <a:off x="5798629" y="3390902"/>
            <a:ext cx="5372100" cy="2292006"/>
            <a:chOff x="3128481" y="1999119"/>
            <a:chExt cx="4910955" cy="1931923"/>
          </a:xfrm>
        </p:grpSpPr>
        <p:sp>
          <p:nvSpPr>
            <p:cNvPr id="11" name="Triangle 10">
              <a:extLst>
                <a:ext uri="{FF2B5EF4-FFF2-40B4-BE49-F238E27FC236}">
                  <a16:creationId xmlns:a16="http://schemas.microsoft.com/office/drawing/2014/main" id="{6DA11D98-81FB-1E49-A84F-6D422D1BAA6D}"/>
                </a:ext>
              </a:extLst>
            </p:cNvPr>
            <p:cNvSpPr/>
            <p:nvPr/>
          </p:nvSpPr>
          <p:spPr>
            <a:xfrm rot="20654046">
              <a:off x="3128481" y="3263512"/>
              <a:ext cx="1114259" cy="66753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useo Sans 900" panose="02000000000000000000" pitchFamily="2" charset="77"/>
              </a:endParaRPr>
            </a:p>
          </p:txBody>
        </p:sp>
        <p:sp>
          <p:nvSpPr>
            <p:cNvPr id="12" name="Rounded Rectangle 11">
              <a:extLst>
                <a:ext uri="{FF2B5EF4-FFF2-40B4-BE49-F238E27FC236}">
                  <a16:creationId xmlns:a16="http://schemas.microsoft.com/office/drawing/2014/main" id="{6E524FD9-A3DD-AA48-8F34-E8B6C61AE554}"/>
                </a:ext>
              </a:extLst>
            </p:cNvPr>
            <p:cNvSpPr/>
            <p:nvPr/>
          </p:nvSpPr>
          <p:spPr>
            <a:xfrm>
              <a:off x="3529574" y="1999119"/>
              <a:ext cx="4509862" cy="1818715"/>
            </a:xfrm>
            <a:prstGeom prst="roundRect">
              <a:avLst>
                <a:gd name="adj" fmla="val 347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GB" sz="2800" dirty="0">
                  <a:latin typeface="Museo Sans 900"/>
                </a:rPr>
                <a:t>What action is needed to create this ideal future? Who needs to be involved in taking action? </a:t>
              </a:r>
            </a:p>
          </p:txBody>
        </p:sp>
      </p:grpSp>
      <p:grpSp>
        <p:nvGrpSpPr>
          <p:cNvPr id="3" name="Group 2"/>
          <p:cNvGrpSpPr/>
          <p:nvPr/>
        </p:nvGrpSpPr>
        <p:grpSpPr>
          <a:xfrm>
            <a:off x="6686595" y="782081"/>
            <a:ext cx="4484134" cy="2029188"/>
            <a:chOff x="6686595" y="782081"/>
            <a:chExt cx="4484134" cy="2029188"/>
          </a:xfrm>
        </p:grpSpPr>
        <p:grpSp>
          <p:nvGrpSpPr>
            <p:cNvPr id="20" name="Group 19"/>
            <p:cNvGrpSpPr/>
            <p:nvPr/>
          </p:nvGrpSpPr>
          <p:grpSpPr>
            <a:xfrm>
              <a:off x="6686595" y="782081"/>
              <a:ext cx="4331734" cy="2029188"/>
              <a:chOff x="7430572" y="589038"/>
              <a:chExt cx="3569524" cy="1564317"/>
            </a:xfrm>
          </p:grpSpPr>
          <p:sp>
            <p:nvSpPr>
              <p:cNvPr id="9" name="Triangle 7">
                <a:extLst>
                  <a:ext uri="{FF2B5EF4-FFF2-40B4-BE49-F238E27FC236}">
                    <a16:creationId xmlns:a16="http://schemas.microsoft.com/office/drawing/2014/main" id="{5A3272B5-F0E4-D543-BDE3-22268C4C9560}"/>
                  </a:ext>
                </a:extLst>
              </p:cNvPr>
              <p:cNvSpPr/>
              <p:nvPr/>
            </p:nvSpPr>
            <p:spPr>
              <a:xfrm rot="20654046">
                <a:off x="7430572" y="1522443"/>
                <a:ext cx="792263" cy="6309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10" name="Rounded Rectangle 9">
                <a:extLst>
                  <a:ext uri="{FF2B5EF4-FFF2-40B4-BE49-F238E27FC236}">
                    <a16:creationId xmlns:a16="http://schemas.microsoft.com/office/drawing/2014/main" id="{D4B54280-4BC6-7749-91EA-4DEA3EE34E70}"/>
                  </a:ext>
                </a:extLst>
              </p:cNvPr>
              <p:cNvSpPr/>
              <p:nvPr/>
            </p:nvSpPr>
            <p:spPr>
              <a:xfrm>
                <a:off x="7735555" y="589038"/>
                <a:ext cx="3264541" cy="1437671"/>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2800" dirty="0">
                    <a:latin typeface="Museo Sans 900"/>
                  </a:rPr>
                  <a:t>Which of these changes do you think are most likely to happen? </a:t>
                </a:r>
              </a:p>
            </p:txBody>
          </p:sp>
        </p:grpSp>
        <p:sp>
          <p:nvSpPr>
            <p:cNvPr id="18" name="Rounded Rectangle 17">
              <a:extLst>
                <a:ext uri="{FF2B5EF4-FFF2-40B4-BE49-F238E27FC236}">
                  <a16:creationId xmlns:a16="http://schemas.microsoft.com/office/drawing/2014/main" id="{D4B54280-4BC6-7749-91EA-4DEA3EE34E70}"/>
                </a:ext>
              </a:extLst>
            </p:cNvPr>
            <p:cNvSpPr/>
            <p:nvPr/>
          </p:nvSpPr>
          <p:spPr>
            <a:xfrm>
              <a:off x="7209102" y="934481"/>
              <a:ext cx="3961627" cy="1864906"/>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latin typeface="Museo Sans 900"/>
                </a:rPr>
                <a:t>Which of these changes do you think is most likely to happen? </a:t>
              </a:r>
            </a:p>
          </p:txBody>
        </p:sp>
      </p:grpSp>
      <p:grpSp>
        <p:nvGrpSpPr>
          <p:cNvPr id="24" name="Group 23"/>
          <p:cNvGrpSpPr/>
          <p:nvPr/>
        </p:nvGrpSpPr>
        <p:grpSpPr>
          <a:xfrm>
            <a:off x="829372" y="3485237"/>
            <a:ext cx="4484134" cy="2029188"/>
            <a:chOff x="6686595" y="782081"/>
            <a:chExt cx="4484134" cy="2029188"/>
          </a:xfrm>
        </p:grpSpPr>
        <p:grpSp>
          <p:nvGrpSpPr>
            <p:cNvPr id="25" name="Group 24"/>
            <p:cNvGrpSpPr/>
            <p:nvPr/>
          </p:nvGrpSpPr>
          <p:grpSpPr>
            <a:xfrm>
              <a:off x="6686595" y="782081"/>
              <a:ext cx="4331734" cy="2029188"/>
              <a:chOff x="7430572" y="589038"/>
              <a:chExt cx="3569524" cy="1564317"/>
            </a:xfrm>
          </p:grpSpPr>
          <p:sp>
            <p:nvSpPr>
              <p:cNvPr id="27" name="Triangle 7">
                <a:extLst>
                  <a:ext uri="{FF2B5EF4-FFF2-40B4-BE49-F238E27FC236}">
                    <a16:creationId xmlns:a16="http://schemas.microsoft.com/office/drawing/2014/main" id="{5A3272B5-F0E4-D543-BDE3-22268C4C9560}"/>
                  </a:ext>
                </a:extLst>
              </p:cNvPr>
              <p:cNvSpPr/>
              <p:nvPr/>
            </p:nvSpPr>
            <p:spPr>
              <a:xfrm rot="20654046">
                <a:off x="7430572" y="1522443"/>
                <a:ext cx="792263" cy="6309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b="1" dirty="0">
                  <a:latin typeface="Museo Sans 900" panose="02000000000000000000" pitchFamily="2" charset="77"/>
                </a:endParaRPr>
              </a:p>
            </p:txBody>
          </p:sp>
          <p:sp>
            <p:nvSpPr>
              <p:cNvPr id="28" name="Rounded Rectangle 27">
                <a:extLst>
                  <a:ext uri="{FF2B5EF4-FFF2-40B4-BE49-F238E27FC236}">
                    <a16:creationId xmlns:a16="http://schemas.microsoft.com/office/drawing/2014/main" id="{D4B54280-4BC6-7749-91EA-4DEA3EE34E70}"/>
                  </a:ext>
                </a:extLst>
              </p:cNvPr>
              <p:cNvSpPr/>
              <p:nvPr/>
            </p:nvSpPr>
            <p:spPr>
              <a:xfrm>
                <a:off x="7735555" y="589038"/>
                <a:ext cx="3264541" cy="1437671"/>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GB" sz="2800" dirty="0">
                    <a:latin typeface="Museo Sans 900"/>
                  </a:rPr>
                  <a:t>Which of these changes do you think are most likely to happen? </a:t>
                </a:r>
              </a:p>
            </p:txBody>
          </p:sp>
        </p:grpSp>
        <p:sp>
          <p:nvSpPr>
            <p:cNvPr id="26" name="Rounded Rectangle 25">
              <a:extLst>
                <a:ext uri="{FF2B5EF4-FFF2-40B4-BE49-F238E27FC236}">
                  <a16:creationId xmlns:a16="http://schemas.microsoft.com/office/drawing/2014/main" id="{D4B54280-4BC6-7749-91EA-4DEA3EE34E70}"/>
                </a:ext>
              </a:extLst>
            </p:cNvPr>
            <p:cNvSpPr/>
            <p:nvPr/>
          </p:nvSpPr>
          <p:spPr>
            <a:xfrm>
              <a:off x="7209102" y="934481"/>
              <a:ext cx="3961627" cy="1864906"/>
            </a:xfrm>
            <a:prstGeom prst="roundRect">
              <a:avLst>
                <a:gd name="adj" fmla="val 3470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latin typeface="Museo Sans 900"/>
                </a:rPr>
                <a:t>Which of these changes do you think is least likely to happen? </a:t>
              </a:r>
            </a:p>
          </p:txBody>
        </p:sp>
      </p:grpSp>
    </p:spTree>
    <p:extLst>
      <p:ext uri="{BB962C8B-B14F-4D97-AF65-F5344CB8AC3E}">
        <p14:creationId xmlns:p14="http://schemas.microsoft.com/office/powerpoint/2010/main" val="38058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424" y="765848"/>
            <a:ext cx="11202823" cy="5231996"/>
          </a:xfrm>
        </p:spPr>
        <p:txBody>
          <a:bodyPr/>
          <a:lstStyle/>
          <a:p>
            <a:r>
              <a:rPr lang="en-GB" dirty="0"/>
              <a:t>Activity – Education can unlock big change</a:t>
            </a:r>
          </a:p>
        </p:txBody>
      </p:sp>
      <p:sp>
        <p:nvSpPr>
          <p:cNvPr id="3" name="Slide Number Placeholder 2"/>
          <p:cNvSpPr>
            <a:spLocks noGrp="1"/>
          </p:cNvSpPr>
          <p:nvPr>
            <p:ph type="sldNum" sz="quarter" idx="4"/>
          </p:nvPr>
        </p:nvSpPr>
        <p:spPr/>
        <p:txBody>
          <a:bodyPr/>
          <a:lstStyle/>
          <a:p>
            <a:fld id="{540D144C-11AF-EC44-9A7A-00E7093A6A62}" type="slidenum">
              <a:rPr lang="en-US" smtClean="0"/>
              <a:pPr/>
              <a:t>7</a:t>
            </a:fld>
            <a:endParaRPr lang="en-US" dirty="0"/>
          </a:p>
        </p:txBody>
      </p:sp>
    </p:spTree>
    <p:extLst>
      <p:ext uri="{BB962C8B-B14F-4D97-AF65-F5344CB8AC3E}">
        <p14:creationId xmlns:p14="http://schemas.microsoft.com/office/powerpoint/2010/main" val="351021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74" b="1474"/>
          <a:stretch>
            <a:fillRect/>
          </a:stretch>
        </p:blipFill>
        <p:spPr/>
      </p:pic>
    </p:spTree>
    <p:extLst>
      <p:ext uri="{BB962C8B-B14F-4D97-AF65-F5344CB8AC3E}">
        <p14:creationId xmlns:p14="http://schemas.microsoft.com/office/powerpoint/2010/main" val="414241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020" b="-1020"/>
          <a:stretch/>
        </p:blipFill>
        <p:spPr>
          <a:xfrm>
            <a:off x="3810000" y="1521872"/>
            <a:ext cx="4570458" cy="4541703"/>
          </a:xfrm>
        </p:spPr>
      </p:pic>
      <p:sp>
        <p:nvSpPr>
          <p:cNvPr id="12" name="Title 1">
            <a:extLst>
              <a:ext uri="{FF2B5EF4-FFF2-40B4-BE49-F238E27FC236}">
                <a16:creationId xmlns:a16="http://schemas.microsoft.com/office/drawing/2014/main" id="{DC460FEA-0B5B-7544-B1CB-987692CF9431}"/>
              </a:ext>
            </a:extLst>
          </p:cNvPr>
          <p:cNvSpPr txBox="1">
            <a:spLocks/>
          </p:cNvSpPr>
          <p:nvPr/>
        </p:nvSpPr>
        <p:spPr>
          <a:xfrm>
            <a:off x="1099868" y="622958"/>
            <a:ext cx="9998075" cy="85063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5400" b="1" i="0" kern="1200">
                <a:solidFill>
                  <a:schemeClr val="tx2"/>
                </a:solidFill>
                <a:latin typeface="Museo Sans 900" panose="02000000000000000000" pitchFamily="2" charset="77"/>
                <a:ea typeface="+mj-ea"/>
                <a:cs typeface="Arial" panose="020B0604020202020204" pitchFamily="34" charset="0"/>
              </a:defRPr>
            </a:lvl1pPr>
          </a:lstStyle>
          <a:p>
            <a:pPr algn="ctr"/>
            <a:r>
              <a:rPr lang="en-US" sz="3200" spc="-200" dirty="0">
                <a:solidFill>
                  <a:schemeClr val="accent2"/>
                </a:solidFill>
                <a:latin typeface="Museo Sans 900"/>
                <a:cs typeface="Arial"/>
              </a:rPr>
              <a:t>Each goal needs all of the other goals to make it happen!</a:t>
            </a:r>
            <a:endParaRPr lang="en-US"/>
          </a:p>
        </p:txBody>
      </p:sp>
    </p:spTree>
    <p:extLst>
      <p:ext uri="{BB962C8B-B14F-4D97-AF65-F5344CB8AC3E}">
        <p14:creationId xmlns:p14="http://schemas.microsoft.com/office/powerpoint/2010/main" val="2963778005"/>
      </p:ext>
    </p:extLst>
  </p:cSld>
  <p:clrMapOvr>
    <a:masterClrMapping/>
  </p:clrMapOvr>
</p:sld>
</file>

<file path=ppt/theme/theme1.xml><?xml version="1.0" encoding="utf-8"?>
<a:theme xmlns:a="http://schemas.openxmlformats.org/drawingml/2006/main" name="Title Slide">
  <a:themeElements>
    <a:clrScheme name="Custom 4">
      <a:dk1>
        <a:srgbClr val="000000"/>
      </a:dk1>
      <a:lt1>
        <a:srgbClr val="FFFFFF"/>
      </a:lt1>
      <a:dk2>
        <a:srgbClr val="1A70B8"/>
      </a:dk2>
      <a:lt2>
        <a:srgbClr val="34A9E1"/>
      </a:lt2>
      <a:accent1>
        <a:srgbClr val="38AA34"/>
      </a:accent1>
      <a:accent2>
        <a:srgbClr val="93C11C"/>
      </a:accent2>
      <a:accent3>
        <a:srgbClr val="E94D18"/>
      </a:accent3>
      <a:accent4>
        <a:srgbClr val="F39100"/>
      </a:accent4>
      <a:accent5>
        <a:srgbClr val="00A19A"/>
      </a:accent5>
      <a:accent6>
        <a:srgbClr val="D60651"/>
      </a:accent6>
      <a:hlink>
        <a:srgbClr val="1A70B8"/>
      </a:hlink>
      <a:folHlink>
        <a:srgbClr val="34A9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44A65374374646AD957C56C8E6910A" ma:contentTypeVersion="9" ma:contentTypeDescription="Create a new document." ma:contentTypeScope="" ma:versionID="08b9d7aa11b7464f5831188d989b3dd7">
  <xsd:schema xmlns:xsd="http://www.w3.org/2001/XMLSchema" xmlns:xs="http://www.w3.org/2001/XMLSchema" xmlns:p="http://schemas.microsoft.com/office/2006/metadata/properties" xmlns:ns2="2ea0d13e-6662-48b9-9f16-362ada5ac052" targetNamespace="http://schemas.microsoft.com/office/2006/metadata/properties" ma:root="true" ma:fieldsID="6f4688e46b0e92eadafb02b989f4b2bb" ns2:_="">
    <xsd:import namespace="2ea0d13e-6662-48b9-9f16-362ada5ac0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0d13e-6662-48b9-9f16-362ada5ac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F57348-9F5B-4C70-AD6B-423947EFD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0d13e-6662-48b9-9f16-362ada5ac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7E1A8F-4739-449E-8BDA-B4F9B118E425}">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2ea0d13e-6662-48b9-9f16-362ada5ac052"/>
    <ds:schemaRef ds:uri="http://www.w3.org/XML/1998/namespace"/>
    <ds:schemaRef ds:uri="http://purl.org/dc/dcmitype/"/>
  </ds:schemaRefs>
</ds:datastoreItem>
</file>

<file path=customXml/itemProps3.xml><?xml version="1.0" encoding="utf-8"?>
<ds:datastoreItem xmlns:ds="http://schemas.openxmlformats.org/officeDocument/2006/customXml" ds:itemID="{42FEB4A4-B95D-4F70-9049-BA381147DA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1335</TotalTime>
  <Words>1444</Words>
  <Application>Microsoft Office PowerPoint</Application>
  <PresentationFormat>Widescreen</PresentationFormat>
  <Paragraphs>115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Title Slide</vt:lpstr>
      <vt:lpstr>Education can unlock big change</vt:lpstr>
      <vt:lpstr>Activity – Imagining the future</vt:lpstr>
      <vt:lpstr>Imagine you could travel forwards in time to 2030. </vt:lpstr>
      <vt:lpstr>PowerPoint Presentation</vt:lpstr>
      <vt:lpstr>PowerPoint Presentation</vt:lpstr>
      <vt:lpstr>PowerPoint Presentation</vt:lpstr>
      <vt:lpstr>Activity – Education can unlock big change</vt:lpstr>
      <vt:lpstr>PowerPoint Presentation</vt:lpstr>
      <vt:lpstr>PowerPoint Presentation</vt:lpstr>
      <vt:lpstr>What does education mean?</vt:lpstr>
      <vt:lpstr>How can education help to achieve the Global Goals?</vt:lpstr>
      <vt:lpstr>PowerPoint Presentation</vt:lpstr>
      <vt:lpstr>Activity – Making the case for education (11-16)</vt:lpstr>
      <vt:lpstr>PowerPoint Presentation</vt:lpstr>
      <vt:lpstr>PowerPoint Presentation</vt:lpstr>
      <vt:lpstr>PowerPoint Presentation</vt:lpstr>
      <vt:lpstr>Making the case for education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Eagleton</dc:creator>
  <cp:lastModifiedBy>Liz Newbon</cp:lastModifiedBy>
  <cp:revision>217</cp:revision>
  <dcterms:created xsi:type="dcterms:W3CDTF">2019-11-26T10:13:47Z</dcterms:created>
  <dcterms:modified xsi:type="dcterms:W3CDTF">2021-07-05T21:15:52Z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0x0101008344A65374374646AD957C56C8E6910A</vt:lpwstr>
  </property>
</Properties>
</file>