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26"/>
  </p:notesMasterIdLst>
  <p:sldIdLst>
    <p:sldId id="258" r:id="rId5"/>
    <p:sldId id="359" r:id="rId6"/>
    <p:sldId id="337" r:id="rId7"/>
    <p:sldId id="344" r:id="rId8"/>
    <p:sldId id="345" r:id="rId9"/>
    <p:sldId id="360" r:id="rId10"/>
    <p:sldId id="342" r:id="rId11"/>
    <p:sldId id="356" r:id="rId12"/>
    <p:sldId id="346" r:id="rId13"/>
    <p:sldId id="361" r:id="rId14"/>
    <p:sldId id="347" r:id="rId15"/>
    <p:sldId id="348" r:id="rId16"/>
    <p:sldId id="357" r:id="rId17"/>
    <p:sldId id="349" r:id="rId18"/>
    <p:sldId id="350" r:id="rId19"/>
    <p:sldId id="362" r:id="rId20"/>
    <p:sldId id="358" r:id="rId21"/>
    <p:sldId id="353" r:id="rId22"/>
    <p:sldId id="355" r:id="rId23"/>
    <p:sldId id="314"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Spillius" initials="A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A6E72-E86A-4866-EB7F-686E7AC87EE0}" v="193" dt="2021-05-28T14:30:52.955"/>
    <p1510:client id="{675D46EB-C60F-99B9-DE6C-F82BE871576F}" v="19" dt="2021-07-05T21:08:28.210"/>
    <p1510:client id="{A3A28F82-87DA-6F74-594E-5926526067DE}" v="6" dt="2021-05-24T11:45:55.961"/>
    <p1510:client id="{C2742423-5EE4-DC67-3D12-F9969013B9F6}" v="11" dt="2021-06-10T20:45:26.473"/>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2" autoAdjust="0"/>
    <p:restoredTop sz="66904" autoAdjust="0"/>
  </p:normalViewPr>
  <p:slideViewPr>
    <p:cSldViewPr snapToGrid="0" snapToObjects="1">
      <p:cViewPr>
        <p:scale>
          <a:sx n="50" d="100"/>
          <a:sy n="50" d="100"/>
        </p:scale>
        <p:origin x="-1218" y="-24"/>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DCA6E72-E86A-4866-EB7F-686E7AC87EE0}"/>
    <pc:docChg chg="modSld">
      <pc:chgData name="" userId="" providerId="" clId="Web-{3DCA6E72-E86A-4866-EB7F-686E7AC87EE0}" dt="2021-05-28T14:14:01.094" v="1" actId="20577"/>
      <pc:docMkLst>
        <pc:docMk/>
      </pc:docMkLst>
      <pc:sldChg chg="modSp">
        <pc:chgData name="" userId="" providerId="" clId="Web-{3DCA6E72-E86A-4866-EB7F-686E7AC87EE0}" dt="2021-05-28T14:14:01.094" v="1" actId="20577"/>
        <pc:sldMkLst>
          <pc:docMk/>
          <pc:sldMk cId="3215531032" sldId="345"/>
        </pc:sldMkLst>
        <pc:spChg chg="mod">
          <ac:chgData name="" userId="" providerId="" clId="Web-{3DCA6E72-E86A-4866-EB7F-686E7AC87EE0}" dt="2021-05-28T14:14:01.094" v="1" actId="20577"/>
          <ac:spMkLst>
            <pc:docMk/>
            <pc:sldMk cId="3215531032" sldId="345"/>
            <ac:spMk id="9" creationId="{00000000-0000-0000-0000-000000000000}"/>
          </ac:spMkLst>
        </pc:spChg>
      </pc:sldChg>
    </pc:docChg>
  </pc:docChgLst>
  <pc:docChgLst>
    <pc:chgData name="liznewbon" userId="S::liznewbon_gmail.com#ext#@theirworldcharity.onmicrosoft.com::9099d776-83db-45f8-8898-1e667d90d760" providerId="AD" clId="Web-{C2742423-5EE4-DC67-3D12-F9969013B9F6}"/>
    <pc:docChg chg="modSld">
      <pc:chgData name="liznewbon" userId="S::liznewbon_gmail.com#ext#@theirworldcharity.onmicrosoft.com::9099d776-83db-45f8-8898-1e667d90d760" providerId="AD" clId="Web-{C2742423-5EE4-DC67-3D12-F9969013B9F6}" dt="2021-06-10T20:45:26.473" v="9" actId="1076"/>
      <pc:docMkLst>
        <pc:docMk/>
      </pc:docMkLst>
      <pc:sldChg chg="addSp delSp modSp delCm">
        <pc:chgData name="liznewbon" userId="S::liznewbon_gmail.com#ext#@theirworldcharity.onmicrosoft.com::9099d776-83db-45f8-8898-1e667d90d760" providerId="AD" clId="Web-{C2742423-5EE4-DC67-3D12-F9969013B9F6}" dt="2021-06-10T20:45:26.473" v="9" actId="1076"/>
        <pc:sldMkLst>
          <pc:docMk/>
          <pc:sldMk cId="1622666683" sldId="357"/>
        </pc:sldMkLst>
        <pc:spChg chg="mod">
          <ac:chgData name="liznewbon" userId="S::liznewbon_gmail.com#ext#@theirworldcharity.onmicrosoft.com::9099d776-83db-45f8-8898-1e667d90d760" providerId="AD" clId="Web-{C2742423-5EE4-DC67-3D12-F9969013B9F6}" dt="2021-06-10T20:44:21.375" v="1" actId="14100"/>
          <ac:spMkLst>
            <pc:docMk/>
            <pc:sldMk cId="1622666683" sldId="357"/>
            <ac:spMk id="12" creationId="{00000000-0000-0000-0000-000000000000}"/>
          </ac:spMkLst>
        </pc:spChg>
        <pc:picChg chg="add del mod">
          <ac:chgData name="liznewbon" userId="S::liznewbon_gmail.com#ext#@theirworldcharity.onmicrosoft.com::9099d776-83db-45f8-8898-1e667d90d760" providerId="AD" clId="Web-{C2742423-5EE4-DC67-3D12-F9969013B9F6}" dt="2021-06-10T20:44:26.626" v="3"/>
          <ac:picMkLst>
            <pc:docMk/>
            <pc:sldMk cId="1622666683" sldId="357"/>
            <ac:picMk id="3" creationId="{C03020AF-C2A0-4313-8ECF-557EC456F942}"/>
          </ac:picMkLst>
        </pc:picChg>
        <pc:picChg chg="del">
          <ac:chgData name="liznewbon" userId="S::liznewbon_gmail.com#ext#@theirworldcharity.onmicrosoft.com::9099d776-83db-45f8-8898-1e667d90d760" providerId="AD" clId="Web-{C2742423-5EE4-DC67-3D12-F9969013B9F6}" dt="2021-06-10T20:44:06.656" v="0"/>
          <ac:picMkLst>
            <pc:docMk/>
            <pc:sldMk cId="1622666683" sldId="357"/>
            <ac:picMk id="4" creationId="{00000000-0000-0000-0000-000000000000}"/>
          </ac:picMkLst>
        </pc:picChg>
        <pc:picChg chg="add mod">
          <ac:chgData name="liznewbon" userId="S::liznewbon_gmail.com#ext#@theirworldcharity.onmicrosoft.com::9099d776-83db-45f8-8898-1e667d90d760" providerId="AD" clId="Web-{C2742423-5EE4-DC67-3D12-F9969013B9F6}" dt="2021-06-10T20:45:26.473" v="9" actId="1076"/>
          <ac:picMkLst>
            <pc:docMk/>
            <pc:sldMk cId="1622666683" sldId="357"/>
            <ac:picMk id="5" creationId="{243023E1-CAF0-4367-BEB5-A40DC0B3F5D5}"/>
          </ac:picMkLst>
        </pc:picChg>
      </pc:sldChg>
    </pc:docChg>
  </pc:docChgLst>
  <pc:docChgLst>
    <pc:chgData name="Alex Spillius" userId="S::alexs@theirworld.org::176ce53d-f0ca-42a7-9c38-e19eefae06ab" providerId="AD" clId="Web-{A3A28F82-87DA-6F74-594E-5926526067DE}"/>
    <pc:docChg chg="">
      <pc:chgData name="Alex Spillius" userId="S::alexs@theirworld.org::176ce53d-f0ca-42a7-9c38-e19eefae06ab" providerId="AD" clId="Web-{A3A28F82-87DA-6F74-594E-5926526067DE}" dt="2021-05-24T11:45:55.961" v="5"/>
      <pc:docMkLst>
        <pc:docMk/>
      </pc:docMkLst>
      <pc:sldChg chg="addCm">
        <pc:chgData name="Alex Spillius" userId="S::alexs@theirworld.org::176ce53d-f0ca-42a7-9c38-e19eefae06ab" providerId="AD" clId="Web-{A3A28F82-87DA-6F74-594E-5926526067DE}" dt="2021-05-24T11:43:13.661" v="0"/>
        <pc:sldMkLst>
          <pc:docMk/>
          <pc:sldMk cId="3215531032" sldId="345"/>
        </pc:sldMkLst>
      </pc:sldChg>
      <pc:sldChg chg="addCm">
        <pc:chgData name="Alex Spillius" userId="S::alexs@theirworld.org::176ce53d-f0ca-42a7-9c38-e19eefae06ab" providerId="AD" clId="Web-{A3A28F82-87DA-6F74-594E-5926526067DE}" dt="2021-05-24T11:45:16.351" v="3"/>
        <pc:sldMkLst>
          <pc:docMk/>
          <pc:sldMk cId="1714394650" sldId="349"/>
        </pc:sldMkLst>
      </pc:sldChg>
      <pc:sldChg chg="addCm">
        <pc:chgData name="Alex Spillius" userId="S::alexs@theirworld.org::176ce53d-f0ca-42a7-9c38-e19eefae06ab" providerId="AD" clId="Web-{A3A28F82-87DA-6F74-594E-5926526067DE}" dt="2021-05-24T11:45:29.601" v="4"/>
        <pc:sldMkLst>
          <pc:docMk/>
          <pc:sldMk cId="143243448" sldId="350"/>
        </pc:sldMkLst>
      </pc:sldChg>
      <pc:sldChg chg="addCm">
        <pc:chgData name="Alex Spillius" userId="S::alexs@theirworld.org::176ce53d-f0ca-42a7-9c38-e19eefae06ab" providerId="AD" clId="Web-{A3A28F82-87DA-6F74-594E-5926526067DE}" dt="2021-05-24T11:45:55.961" v="5"/>
        <pc:sldMkLst>
          <pc:docMk/>
          <pc:sldMk cId="1308942723" sldId="353"/>
        </pc:sldMkLst>
      </pc:sldChg>
      <pc:sldChg chg="addCm">
        <pc:chgData name="Alex Spillius" userId="S::alexs@theirworld.org::176ce53d-f0ca-42a7-9c38-e19eefae06ab" providerId="AD" clId="Web-{A3A28F82-87DA-6F74-594E-5926526067DE}" dt="2021-05-24T11:43:35.130" v="1"/>
        <pc:sldMkLst>
          <pc:docMk/>
          <pc:sldMk cId="1606229762" sldId="356"/>
        </pc:sldMkLst>
      </pc:sldChg>
      <pc:sldChg chg="addCm">
        <pc:chgData name="Alex Spillius" userId="S::alexs@theirworld.org::176ce53d-f0ca-42a7-9c38-e19eefae06ab" providerId="AD" clId="Web-{A3A28F82-87DA-6F74-594E-5926526067DE}" dt="2021-05-24T11:44:34.303" v="2"/>
        <pc:sldMkLst>
          <pc:docMk/>
          <pc:sldMk cId="1622666683" sldId="357"/>
        </pc:sldMkLst>
      </pc:sldChg>
    </pc:docChg>
  </pc:docChgLst>
  <pc:docChgLst>
    <pc:chgData name="liznewbon" userId="S::liznewbon_gmail.com#ext#@theirworldcharity.onmicrosoft.com::9099d776-83db-45f8-8898-1e667d90d760" providerId="AD" clId="Web-{3DCA6E72-E86A-4866-EB7F-686E7AC87EE0}"/>
    <pc:docChg chg="modSld">
      <pc:chgData name="liznewbon" userId="S::liznewbon_gmail.com#ext#@theirworldcharity.onmicrosoft.com::9099d776-83db-45f8-8898-1e667d90d760" providerId="AD" clId="Web-{3DCA6E72-E86A-4866-EB7F-686E7AC87EE0}" dt="2021-05-28T14:30:50.658" v="168" actId="20577"/>
      <pc:docMkLst>
        <pc:docMk/>
      </pc:docMkLst>
      <pc:sldChg chg="modSp delCm">
        <pc:chgData name="liznewbon" userId="S::liznewbon_gmail.com#ext#@theirworldcharity.onmicrosoft.com::9099d776-83db-45f8-8898-1e667d90d760" providerId="AD" clId="Web-{3DCA6E72-E86A-4866-EB7F-686E7AC87EE0}" dt="2021-05-28T14:16:46.058" v="24" actId="1076"/>
        <pc:sldMkLst>
          <pc:docMk/>
          <pc:sldMk cId="3215531032" sldId="345"/>
        </pc:sldMkLst>
        <pc:spChg chg="mod">
          <ac:chgData name="liznewbon" userId="S::liznewbon_gmail.com#ext#@theirworldcharity.onmicrosoft.com::9099d776-83db-45f8-8898-1e667d90d760" providerId="AD" clId="Web-{3DCA6E72-E86A-4866-EB7F-686E7AC87EE0}" dt="2021-05-28T14:15:06.895" v="7" actId="20577"/>
          <ac:spMkLst>
            <pc:docMk/>
            <pc:sldMk cId="3215531032" sldId="345"/>
            <ac:spMk id="2" creationId="{00000000-0000-0000-0000-000000000000}"/>
          </ac:spMkLst>
        </pc:spChg>
        <pc:spChg chg="mod">
          <ac:chgData name="liznewbon" userId="S::liznewbon_gmail.com#ext#@theirworldcharity.onmicrosoft.com::9099d776-83db-45f8-8898-1e667d90d760" providerId="AD" clId="Web-{3DCA6E72-E86A-4866-EB7F-686E7AC87EE0}" dt="2021-05-28T14:14:58.645" v="6" actId="1076"/>
          <ac:spMkLst>
            <pc:docMk/>
            <pc:sldMk cId="3215531032" sldId="345"/>
            <ac:spMk id="9" creationId="{00000000-0000-0000-0000-000000000000}"/>
          </ac:spMkLst>
        </pc:spChg>
        <pc:spChg chg="mod">
          <ac:chgData name="liznewbon" userId="S::liznewbon_gmail.com#ext#@theirworldcharity.onmicrosoft.com::9099d776-83db-45f8-8898-1e667d90d760" providerId="AD" clId="Web-{3DCA6E72-E86A-4866-EB7F-686E7AC87EE0}" dt="2021-05-28T14:16:24.697" v="20" actId="20577"/>
          <ac:spMkLst>
            <pc:docMk/>
            <pc:sldMk cId="3215531032" sldId="345"/>
            <ac:spMk id="12" creationId="{00000000-0000-0000-0000-000000000000}"/>
          </ac:spMkLst>
        </pc:spChg>
        <pc:spChg chg="mod">
          <ac:chgData name="liznewbon" userId="S::liznewbon_gmail.com#ext#@theirworldcharity.onmicrosoft.com::9099d776-83db-45f8-8898-1e667d90d760" providerId="AD" clId="Web-{3DCA6E72-E86A-4866-EB7F-686E7AC87EE0}" dt="2021-05-28T14:15:49.601" v="15" actId="20577"/>
          <ac:spMkLst>
            <pc:docMk/>
            <pc:sldMk cId="3215531032" sldId="345"/>
            <ac:spMk id="13" creationId="{00000000-0000-0000-0000-000000000000}"/>
          </ac:spMkLst>
        </pc:spChg>
        <pc:spChg chg="mod">
          <ac:chgData name="liznewbon" userId="S::liznewbon_gmail.com#ext#@theirworldcharity.onmicrosoft.com::9099d776-83db-45f8-8898-1e667d90d760" providerId="AD" clId="Web-{3DCA6E72-E86A-4866-EB7F-686E7AC87EE0}" dt="2021-05-28T14:15:37.741" v="13" actId="20577"/>
          <ac:spMkLst>
            <pc:docMk/>
            <pc:sldMk cId="3215531032" sldId="345"/>
            <ac:spMk id="14" creationId="{00000000-0000-0000-0000-000000000000}"/>
          </ac:spMkLst>
        </pc:spChg>
        <pc:spChg chg="mod">
          <ac:chgData name="liznewbon" userId="S::liznewbon_gmail.com#ext#@theirworldcharity.onmicrosoft.com::9099d776-83db-45f8-8898-1e667d90d760" providerId="AD" clId="Web-{3DCA6E72-E86A-4866-EB7F-686E7AC87EE0}" dt="2021-05-28T14:16:09.790" v="18" actId="20577"/>
          <ac:spMkLst>
            <pc:docMk/>
            <pc:sldMk cId="3215531032" sldId="345"/>
            <ac:spMk id="15" creationId="{00000000-0000-0000-0000-000000000000}"/>
          </ac:spMkLst>
        </pc:spChg>
        <pc:spChg chg="mod">
          <ac:chgData name="liznewbon" userId="S::liznewbon_gmail.com#ext#@theirworldcharity.onmicrosoft.com::9099d776-83db-45f8-8898-1e667d90d760" providerId="AD" clId="Web-{3DCA6E72-E86A-4866-EB7F-686E7AC87EE0}" dt="2021-05-28T14:16:01.305" v="17" actId="20577"/>
          <ac:spMkLst>
            <pc:docMk/>
            <pc:sldMk cId="3215531032" sldId="345"/>
            <ac:spMk id="19" creationId="{00000000-0000-0000-0000-000000000000}"/>
          </ac:spMkLst>
        </pc:spChg>
        <pc:spChg chg="mod">
          <ac:chgData name="liznewbon" userId="S::liznewbon_gmail.com#ext#@theirworldcharity.onmicrosoft.com::9099d776-83db-45f8-8898-1e667d90d760" providerId="AD" clId="Web-{3DCA6E72-E86A-4866-EB7F-686E7AC87EE0}" dt="2021-05-28T14:15:55.523" v="16" actId="20577"/>
          <ac:spMkLst>
            <pc:docMk/>
            <pc:sldMk cId="3215531032" sldId="345"/>
            <ac:spMk id="20" creationId="{00000000-0000-0000-0000-000000000000}"/>
          </ac:spMkLst>
        </pc:spChg>
        <pc:spChg chg="mod">
          <ac:chgData name="liznewbon" userId="S::liznewbon_gmail.com#ext#@theirworldcharity.onmicrosoft.com::9099d776-83db-45f8-8898-1e667d90d760" providerId="AD" clId="Web-{3DCA6E72-E86A-4866-EB7F-686E7AC87EE0}" dt="2021-05-28T14:16:30.526" v="21" actId="20577"/>
          <ac:spMkLst>
            <pc:docMk/>
            <pc:sldMk cId="3215531032" sldId="345"/>
            <ac:spMk id="21" creationId="{00000000-0000-0000-0000-000000000000}"/>
          </ac:spMkLst>
        </pc:spChg>
        <pc:spChg chg="mod">
          <ac:chgData name="liznewbon" userId="S::liznewbon_gmail.com#ext#@theirworldcharity.onmicrosoft.com::9099d776-83db-45f8-8898-1e667d90d760" providerId="AD" clId="Web-{3DCA6E72-E86A-4866-EB7F-686E7AC87EE0}" dt="2021-05-28T14:16:36.573" v="22" actId="20577"/>
          <ac:spMkLst>
            <pc:docMk/>
            <pc:sldMk cId="3215531032" sldId="345"/>
            <ac:spMk id="22" creationId="{00000000-0000-0000-0000-000000000000}"/>
          </ac:spMkLst>
        </pc:spChg>
        <pc:spChg chg="mod">
          <ac:chgData name="liznewbon" userId="S::liznewbon_gmail.com#ext#@theirworldcharity.onmicrosoft.com::9099d776-83db-45f8-8898-1e667d90d760" providerId="AD" clId="Web-{3DCA6E72-E86A-4866-EB7F-686E7AC87EE0}" dt="2021-05-28T14:15:24.021" v="10" actId="14100"/>
          <ac:spMkLst>
            <pc:docMk/>
            <pc:sldMk cId="3215531032" sldId="345"/>
            <ac:spMk id="23" creationId="{00000000-0000-0000-0000-000000000000}"/>
          </ac:spMkLst>
        </pc:spChg>
        <pc:spChg chg="mod">
          <ac:chgData name="liznewbon" userId="S::liznewbon_gmail.com#ext#@theirworldcharity.onmicrosoft.com::9099d776-83db-45f8-8898-1e667d90d760" providerId="AD" clId="Web-{3DCA6E72-E86A-4866-EB7F-686E7AC87EE0}" dt="2021-05-28T14:16:46.058" v="24" actId="1076"/>
          <ac:spMkLst>
            <pc:docMk/>
            <pc:sldMk cId="3215531032" sldId="345"/>
            <ac:spMk id="24" creationId="{00000000-0000-0000-0000-000000000000}"/>
          </ac:spMkLst>
        </pc:spChg>
        <pc:spChg chg="mod">
          <ac:chgData name="liznewbon" userId="S::liznewbon_gmail.com#ext#@theirworldcharity.onmicrosoft.com::9099d776-83db-45f8-8898-1e667d90d760" providerId="AD" clId="Web-{3DCA6E72-E86A-4866-EB7F-686E7AC87EE0}" dt="2021-05-28T14:15:43.351" v="14" actId="20577"/>
          <ac:spMkLst>
            <pc:docMk/>
            <pc:sldMk cId="3215531032" sldId="345"/>
            <ac:spMk id="25" creationId="{00000000-0000-0000-0000-000000000000}"/>
          </ac:spMkLst>
        </pc:spChg>
        <pc:spChg chg="mod">
          <ac:chgData name="liznewbon" userId="S::liznewbon_gmail.com#ext#@theirworldcharity.onmicrosoft.com::9099d776-83db-45f8-8898-1e667d90d760" providerId="AD" clId="Web-{3DCA6E72-E86A-4866-EB7F-686E7AC87EE0}" dt="2021-05-28T14:15:13.443" v="8" actId="20577"/>
          <ac:spMkLst>
            <pc:docMk/>
            <pc:sldMk cId="3215531032" sldId="345"/>
            <ac:spMk id="26" creationId="{00000000-0000-0000-0000-000000000000}"/>
          </ac:spMkLst>
        </pc:spChg>
        <pc:spChg chg="mod">
          <ac:chgData name="liznewbon" userId="S::liznewbon_gmail.com#ext#@theirworldcharity.onmicrosoft.com::9099d776-83db-45f8-8898-1e667d90d760" providerId="AD" clId="Web-{3DCA6E72-E86A-4866-EB7F-686E7AC87EE0}" dt="2021-05-28T14:16:18.525" v="19" actId="20577"/>
          <ac:spMkLst>
            <pc:docMk/>
            <pc:sldMk cId="3215531032" sldId="345"/>
            <ac:spMk id="27" creationId="{00000000-0000-0000-0000-000000000000}"/>
          </ac:spMkLst>
        </pc:spChg>
      </pc:sldChg>
      <pc:sldChg chg="modSp">
        <pc:chgData name="liznewbon" userId="S::liznewbon_gmail.com#ext#@theirworldcharity.onmicrosoft.com::9099d776-83db-45f8-8898-1e667d90d760" providerId="AD" clId="Web-{3DCA6E72-E86A-4866-EB7F-686E7AC87EE0}" dt="2021-05-28T14:25:03.761" v="103" actId="1076"/>
        <pc:sldMkLst>
          <pc:docMk/>
          <pc:sldMk cId="3033985326" sldId="346"/>
        </pc:sldMkLst>
        <pc:spChg chg="mod">
          <ac:chgData name="liznewbon" userId="S::liznewbon_gmail.com#ext#@theirworldcharity.onmicrosoft.com::9099d776-83db-45f8-8898-1e667d90d760" providerId="AD" clId="Web-{3DCA6E72-E86A-4866-EB7F-686E7AC87EE0}" dt="2021-05-28T14:25:03.761" v="103" actId="1076"/>
          <ac:spMkLst>
            <pc:docMk/>
            <pc:sldMk cId="3033985326" sldId="346"/>
            <ac:spMk id="24" creationId="{00000000-0000-0000-0000-000000000000}"/>
          </ac:spMkLst>
        </pc:spChg>
      </pc:sldChg>
      <pc:sldChg chg="modSp">
        <pc:chgData name="liznewbon" userId="S::liznewbon_gmail.com#ext#@theirworldcharity.onmicrosoft.com::9099d776-83db-45f8-8898-1e667d90d760" providerId="AD" clId="Web-{3DCA6E72-E86A-4866-EB7F-686E7AC87EE0}" dt="2021-05-28T14:25:03.918" v="107" actId="20577"/>
        <pc:sldMkLst>
          <pc:docMk/>
          <pc:sldMk cId="3224815704" sldId="348"/>
        </pc:sldMkLst>
        <pc:spChg chg="mod">
          <ac:chgData name="liznewbon" userId="S::liznewbon_gmail.com#ext#@theirworldcharity.onmicrosoft.com::9099d776-83db-45f8-8898-1e667d90d760" providerId="AD" clId="Web-{3DCA6E72-E86A-4866-EB7F-686E7AC87EE0}" dt="2021-05-28T14:25:03.824" v="105" actId="20577"/>
          <ac:spMkLst>
            <pc:docMk/>
            <pc:sldMk cId="3224815704" sldId="348"/>
            <ac:spMk id="8" creationId="{AEF5A5A7-A2B4-5648-83A3-6A3E01A0A85F}"/>
          </ac:spMkLst>
        </pc:spChg>
        <pc:spChg chg="mod">
          <ac:chgData name="liznewbon" userId="S::liznewbon_gmail.com#ext#@theirworldcharity.onmicrosoft.com::9099d776-83db-45f8-8898-1e667d90d760" providerId="AD" clId="Web-{3DCA6E72-E86A-4866-EB7F-686E7AC87EE0}" dt="2021-05-28T14:25:03.918" v="107" actId="20577"/>
          <ac:spMkLst>
            <pc:docMk/>
            <pc:sldMk cId="3224815704" sldId="348"/>
            <ac:spMk id="18" creationId="{D4B54280-4BC6-7749-91EA-4DEA3EE34E70}"/>
          </ac:spMkLst>
        </pc:spChg>
      </pc:sldChg>
      <pc:sldChg chg="modSp">
        <pc:chgData name="liznewbon" userId="S::liznewbon_gmail.com#ext#@theirworldcharity.onmicrosoft.com::9099d776-83db-45f8-8898-1e667d90d760" providerId="AD" clId="Web-{3DCA6E72-E86A-4866-EB7F-686E7AC87EE0}" dt="2021-05-28T14:26:40.267" v="124" actId="1076"/>
        <pc:sldMkLst>
          <pc:docMk/>
          <pc:sldMk cId="1714394650" sldId="349"/>
        </pc:sldMkLst>
        <pc:spChg chg="mod">
          <ac:chgData name="liznewbon" userId="S::liznewbon_gmail.com#ext#@theirworldcharity.onmicrosoft.com::9099d776-83db-45f8-8898-1e667d90d760" providerId="AD" clId="Web-{3DCA6E72-E86A-4866-EB7F-686E7AC87EE0}" dt="2021-05-28T14:26:40.189" v="123" actId="1076"/>
          <ac:spMkLst>
            <pc:docMk/>
            <pc:sldMk cId="1714394650" sldId="349"/>
            <ac:spMk id="4" creationId="{00000000-0000-0000-0000-000000000000}"/>
          </ac:spMkLst>
        </pc:spChg>
        <pc:picChg chg="mod">
          <ac:chgData name="liznewbon" userId="S::liznewbon_gmail.com#ext#@theirworldcharity.onmicrosoft.com::9099d776-83db-45f8-8898-1e667d90d760" providerId="AD" clId="Web-{3DCA6E72-E86A-4866-EB7F-686E7AC87EE0}" dt="2021-05-28T14:26:40.267" v="124" actId="1076"/>
          <ac:picMkLst>
            <pc:docMk/>
            <pc:sldMk cId="1714394650" sldId="349"/>
            <ac:picMk id="6" creationId="{00000000-0000-0000-0000-000000000000}"/>
          </ac:picMkLst>
        </pc:picChg>
      </pc:sldChg>
      <pc:sldChg chg="modSp delCm">
        <pc:chgData name="liznewbon" userId="S::liznewbon_gmail.com#ext#@theirworldcharity.onmicrosoft.com::9099d776-83db-45f8-8898-1e667d90d760" providerId="AD" clId="Web-{3DCA6E72-E86A-4866-EB7F-686E7AC87EE0}" dt="2021-05-28T14:26:40.580" v="131" actId="20577"/>
        <pc:sldMkLst>
          <pc:docMk/>
          <pc:sldMk cId="143243448" sldId="350"/>
        </pc:sldMkLst>
        <pc:spChg chg="mod">
          <ac:chgData name="liznewbon" userId="S::liznewbon_gmail.com#ext#@theirworldcharity.onmicrosoft.com::9099d776-83db-45f8-8898-1e667d90d760" providerId="AD" clId="Web-{3DCA6E72-E86A-4866-EB7F-686E7AC87EE0}" dt="2021-05-28T14:26:40.361" v="127" actId="20577"/>
          <ac:spMkLst>
            <pc:docMk/>
            <pc:sldMk cId="143243448" sldId="350"/>
            <ac:spMk id="8" creationId="{AEF5A5A7-A2B4-5648-83A3-6A3E01A0A85F}"/>
          </ac:spMkLst>
        </pc:spChg>
        <pc:spChg chg="mod">
          <ac:chgData name="liznewbon" userId="S::liznewbon_gmail.com#ext#@theirworldcharity.onmicrosoft.com::9099d776-83db-45f8-8898-1e667d90d760" providerId="AD" clId="Web-{3DCA6E72-E86A-4866-EB7F-686E7AC87EE0}" dt="2021-05-28T14:26:40.408" v="128" actId="20577"/>
          <ac:spMkLst>
            <pc:docMk/>
            <pc:sldMk cId="143243448" sldId="350"/>
            <ac:spMk id="10" creationId="{D4B54280-4BC6-7749-91EA-4DEA3EE34E70}"/>
          </ac:spMkLst>
        </pc:spChg>
        <pc:spChg chg="mod">
          <ac:chgData name="liznewbon" userId="S::liznewbon_gmail.com#ext#@theirworldcharity.onmicrosoft.com::9099d776-83db-45f8-8898-1e667d90d760" providerId="AD" clId="Web-{3DCA6E72-E86A-4866-EB7F-686E7AC87EE0}" dt="2021-05-28T14:26:40.580" v="131" actId="20577"/>
          <ac:spMkLst>
            <pc:docMk/>
            <pc:sldMk cId="143243448" sldId="350"/>
            <ac:spMk id="17" creationId="{AEF5A5A7-A2B4-5648-83A3-6A3E01A0A85F}"/>
          </ac:spMkLst>
        </pc:spChg>
        <pc:spChg chg="mod">
          <ac:chgData name="liznewbon" userId="S::liznewbon_gmail.com#ext#@theirworldcharity.onmicrosoft.com::9099d776-83db-45f8-8898-1e667d90d760" providerId="AD" clId="Web-{3DCA6E72-E86A-4866-EB7F-686E7AC87EE0}" dt="2021-05-28T14:26:40.549" v="130" actId="20577"/>
          <ac:spMkLst>
            <pc:docMk/>
            <pc:sldMk cId="143243448" sldId="350"/>
            <ac:spMk id="26" creationId="{D4B54280-4BC6-7749-91EA-4DEA3EE34E70}"/>
          </ac:spMkLst>
        </pc:spChg>
      </pc:sldChg>
      <pc:sldChg chg="addSp delSp modSp delCm">
        <pc:chgData name="liznewbon" userId="S::liznewbon_gmail.com#ext#@theirworldcharity.onmicrosoft.com::9099d776-83db-45f8-8898-1e667d90d760" providerId="AD" clId="Web-{3DCA6E72-E86A-4866-EB7F-686E7AC87EE0}" dt="2021-05-28T14:30:38.533" v="166"/>
        <pc:sldMkLst>
          <pc:docMk/>
          <pc:sldMk cId="1308942723" sldId="353"/>
        </pc:sldMkLst>
        <pc:spChg chg="del mod">
          <ac:chgData name="liznewbon" userId="S::liznewbon_gmail.com#ext#@theirworldcharity.onmicrosoft.com::9099d776-83db-45f8-8898-1e667d90d760" providerId="AD" clId="Web-{3DCA6E72-E86A-4866-EB7F-686E7AC87EE0}" dt="2021-05-28T14:29:42.451" v="152"/>
          <ac:spMkLst>
            <pc:docMk/>
            <pc:sldMk cId="1308942723" sldId="353"/>
            <ac:spMk id="3" creationId="{CC549D13-B240-7D4B-9EF7-C78F31FA1CEF}"/>
          </ac:spMkLst>
        </pc:spChg>
        <pc:spChg chg="add del mod">
          <ac:chgData name="liznewbon" userId="S::liznewbon_gmail.com#ext#@theirworldcharity.onmicrosoft.com::9099d776-83db-45f8-8898-1e667d90d760" providerId="AD" clId="Web-{3DCA6E72-E86A-4866-EB7F-686E7AC87EE0}" dt="2021-05-28T14:29:49.045" v="154"/>
          <ac:spMkLst>
            <pc:docMk/>
            <pc:sldMk cId="1308942723" sldId="353"/>
            <ac:spMk id="6" creationId="{71A84FED-BE50-4F7D-9316-923A486CD82B}"/>
          </ac:spMkLst>
        </pc:spChg>
        <pc:spChg chg="mod">
          <ac:chgData name="liznewbon" userId="S::liznewbon_gmail.com#ext#@theirworldcharity.onmicrosoft.com::9099d776-83db-45f8-8898-1e667d90d760" providerId="AD" clId="Web-{3DCA6E72-E86A-4866-EB7F-686E7AC87EE0}" dt="2021-05-28T14:30:27.157" v="165" actId="20577"/>
          <ac:spMkLst>
            <pc:docMk/>
            <pc:sldMk cId="1308942723" sldId="353"/>
            <ac:spMk id="10" creationId="{651BDE8F-56F0-F640-B168-A800F262A5AD}"/>
          </ac:spMkLst>
        </pc:spChg>
        <pc:spChg chg="del mod">
          <ac:chgData name="liznewbon" userId="S::liznewbon_gmail.com#ext#@theirworldcharity.onmicrosoft.com::9099d776-83db-45f8-8898-1e667d90d760" providerId="AD" clId="Web-{3DCA6E72-E86A-4866-EB7F-686E7AC87EE0}" dt="2021-05-28T14:29:45.810" v="153"/>
          <ac:spMkLst>
            <pc:docMk/>
            <pc:sldMk cId="1308942723" sldId="353"/>
            <ac:spMk id="11" creationId="{A0A4EA6C-62F5-BB48-A86A-CA3C6FE410D4}"/>
          </ac:spMkLst>
        </pc:spChg>
        <pc:picChg chg="add del mod">
          <ac:chgData name="liznewbon" userId="S::liznewbon_gmail.com#ext#@theirworldcharity.onmicrosoft.com::9099d776-83db-45f8-8898-1e667d90d760" providerId="AD" clId="Web-{3DCA6E72-E86A-4866-EB7F-686E7AC87EE0}" dt="2021-05-28T14:29:24.997" v="150"/>
          <ac:picMkLst>
            <pc:docMk/>
            <pc:sldMk cId="1308942723" sldId="353"/>
            <ac:picMk id="4" creationId="{E5727FB8-0ACE-4E3D-A64E-C10F2BA424B1}"/>
          </ac:picMkLst>
        </pc:picChg>
      </pc:sldChg>
      <pc:sldChg chg="modSp">
        <pc:chgData name="liznewbon" userId="S::liznewbon_gmail.com#ext#@theirworldcharity.onmicrosoft.com::9099d776-83db-45f8-8898-1e667d90d760" providerId="AD" clId="Web-{3DCA6E72-E86A-4866-EB7F-686E7AC87EE0}" dt="2021-05-28T14:30:50.658" v="168" actId="20577"/>
        <pc:sldMkLst>
          <pc:docMk/>
          <pc:sldMk cId="2649860784" sldId="355"/>
        </pc:sldMkLst>
        <pc:spChg chg="mod">
          <ac:chgData name="liznewbon" userId="S::liznewbon_gmail.com#ext#@theirworldcharity.onmicrosoft.com::9099d776-83db-45f8-8898-1e667d90d760" providerId="AD" clId="Web-{3DCA6E72-E86A-4866-EB7F-686E7AC87EE0}" dt="2021-05-28T14:30:50.658" v="168" actId="20577"/>
          <ac:spMkLst>
            <pc:docMk/>
            <pc:sldMk cId="2649860784" sldId="355"/>
            <ac:spMk id="8" creationId="{CC549D13-B240-7D4B-9EF7-C78F31FA1CEF}"/>
          </ac:spMkLst>
        </pc:spChg>
      </pc:sldChg>
      <pc:sldChg chg="addSp delSp modSp delCm">
        <pc:chgData name="liznewbon" userId="S::liznewbon_gmail.com#ext#@theirworldcharity.onmicrosoft.com::9099d776-83db-45f8-8898-1e667d90d760" providerId="AD" clId="Web-{3DCA6E72-E86A-4866-EB7F-686E7AC87EE0}" dt="2021-05-28T14:25:03.652" v="101" actId="1076"/>
        <pc:sldMkLst>
          <pc:docMk/>
          <pc:sldMk cId="1606229762" sldId="356"/>
        </pc:sldMkLst>
        <pc:spChg chg="mod">
          <ac:chgData name="liznewbon" userId="S::liznewbon_gmail.com#ext#@theirworldcharity.onmicrosoft.com::9099d776-83db-45f8-8898-1e667d90d760" providerId="AD" clId="Web-{3DCA6E72-E86A-4866-EB7F-686E7AC87EE0}" dt="2021-05-28T14:18:01" v="34" actId="20577"/>
          <ac:spMkLst>
            <pc:docMk/>
            <pc:sldMk cId="1606229762" sldId="356"/>
            <ac:spMk id="8" creationId="{00000000-0000-0000-0000-000000000000}"/>
          </ac:spMkLst>
        </pc:spChg>
        <pc:spChg chg="mod">
          <ac:chgData name="liznewbon" userId="S::liznewbon_gmail.com#ext#@theirworldcharity.onmicrosoft.com::9099d776-83db-45f8-8898-1e667d90d760" providerId="AD" clId="Web-{3DCA6E72-E86A-4866-EB7F-686E7AC87EE0}" dt="2021-05-28T14:19:35.178" v="50" actId="1076"/>
          <ac:spMkLst>
            <pc:docMk/>
            <pc:sldMk cId="1606229762" sldId="356"/>
            <ac:spMk id="9" creationId="{5A3272B5-F0E4-D543-BDE3-22268C4C9560}"/>
          </ac:spMkLst>
        </pc:spChg>
        <pc:spChg chg="mod">
          <ac:chgData name="liznewbon" userId="S::liznewbon_gmail.com#ext#@theirworldcharity.onmicrosoft.com::9099d776-83db-45f8-8898-1e667d90d760" providerId="AD" clId="Web-{3DCA6E72-E86A-4866-EB7F-686E7AC87EE0}" dt="2021-05-28T14:21:30.951" v="65" actId="20577"/>
          <ac:spMkLst>
            <pc:docMk/>
            <pc:sldMk cId="1606229762" sldId="356"/>
            <ac:spMk id="10" creationId="{D4B54280-4BC6-7749-91EA-4DEA3EE34E70}"/>
          </ac:spMkLst>
        </pc:spChg>
        <pc:spChg chg="mod">
          <ac:chgData name="liznewbon" userId="S::liznewbon_gmail.com#ext#@theirworldcharity.onmicrosoft.com::9099d776-83db-45f8-8898-1e667d90d760" providerId="AD" clId="Web-{3DCA6E72-E86A-4866-EB7F-686E7AC87EE0}" dt="2021-05-28T14:17:17.794" v="27" actId="20577"/>
          <ac:spMkLst>
            <pc:docMk/>
            <pc:sldMk cId="1606229762" sldId="356"/>
            <ac:spMk id="11" creationId="{00000000-0000-0000-0000-000000000000}"/>
          </ac:spMkLst>
        </pc:spChg>
        <pc:spChg chg="mod">
          <ac:chgData name="liznewbon" userId="S::liznewbon_gmail.com#ext#@theirworldcharity.onmicrosoft.com::9099d776-83db-45f8-8898-1e667d90d760" providerId="AD" clId="Web-{3DCA6E72-E86A-4866-EB7F-686E7AC87EE0}" dt="2021-05-28T14:17:29.732" v="29" actId="20577"/>
          <ac:spMkLst>
            <pc:docMk/>
            <pc:sldMk cId="1606229762" sldId="356"/>
            <ac:spMk id="12" creationId="{00000000-0000-0000-0000-000000000000}"/>
          </ac:spMkLst>
        </pc:spChg>
        <pc:spChg chg="mod">
          <ac:chgData name="liznewbon" userId="S::liznewbon_gmail.com#ext#@theirworldcharity.onmicrosoft.com::9099d776-83db-45f8-8898-1e667d90d760" providerId="AD" clId="Web-{3DCA6E72-E86A-4866-EB7F-686E7AC87EE0}" dt="2021-05-28T14:17:46.937" v="32" actId="20577"/>
          <ac:spMkLst>
            <pc:docMk/>
            <pc:sldMk cId="1606229762" sldId="356"/>
            <ac:spMk id="13" creationId="{00000000-0000-0000-0000-000000000000}"/>
          </ac:spMkLst>
        </pc:spChg>
        <pc:spChg chg="mod">
          <ac:chgData name="liznewbon" userId="S::liznewbon_gmail.com#ext#@theirworldcharity.onmicrosoft.com::9099d776-83db-45f8-8898-1e667d90d760" providerId="AD" clId="Web-{3DCA6E72-E86A-4866-EB7F-686E7AC87EE0}" dt="2021-05-28T14:17:52.828" v="33" actId="20577"/>
          <ac:spMkLst>
            <pc:docMk/>
            <pc:sldMk cId="1606229762" sldId="356"/>
            <ac:spMk id="14" creationId="{00000000-0000-0000-0000-000000000000}"/>
          </ac:spMkLst>
        </pc:spChg>
        <pc:spChg chg="mod">
          <ac:chgData name="liznewbon" userId="S::liznewbon_gmail.com#ext#@theirworldcharity.onmicrosoft.com::9099d776-83db-45f8-8898-1e667d90d760" providerId="AD" clId="Web-{3DCA6E72-E86A-4866-EB7F-686E7AC87EE0}" dt="2021-05-28T14:17:23.732" v="28" actId="20577"/>
          <ac:spMkLst>
            <pc:docMk/>
            <pc:sldMk cId="1606229762" sldId="356"/>
            <ac:spMk id="15" creationId="{00000000-0000-0000-0000-000000000000}"/>
          </ac:spMkLst>
        </pc:spChg>
        <pc:spChg chg="mod">
          <ac:chgData name="liznewbon" userId="S::liznewbon_gmail.com#ext#@theirworldcharity.onmicrosoft.com::9099d776-83db-45f8-8898-1e667d90d760" providerId="AD" clId="Web-{3DCA6E72-E86A-4866-EB7F-686E7AC87EE0}" dt="2021-05-28T14:17:41.186" v="31" actId="20577"/>
          <ac:spMkLst>
            <pc:docMk/>
            <pc:sldMk cId="1606229762" sldId="356"/>
            <ac:spMk id="16" creationId="{00000000-0000-0000-0000-000000000000}"/>
          </ac:spMkLst>
        </pc:spChg>
        <pc:spChg chg="mod">
          <ac:chgData name="liznewbon" userId="S::liznewbon_gmail.com#ext#@theirworldcharity.onmicrosoft.com::9099d776-83db-45f8-8898-1e667d90d760" providerId="AD" clId="Web-{3DCA6E72-E86A-4866-EB7F-686E7AC87EE0}" dt="2021-05-28T14:17:09.200" v="26" actId="20577"/>
          <ac:spMkLst>
            <pc:docMk/>
            <pc:sldMk cId="1606229762" sldId="356"/>
            <ac:spMk id="17" creationId="{00000000-0000-0000-0000-000000000000}"/>
          </ac:spMkLst>
        </pc:spChg>
        <pc:spChg chg="add del mod topLvl">
          <ac:chgData name="liznewbon" userId="S::liznewbon_gmail.com#ext#@theirworldcharity.onmicrosoft.com::9099d776-83db-45f8-8898-1e667d90d760" providerId="AD" clId="Web-{3DCA6E72-E86A-4866-EB7F-686E7AC87EE0}" dt="2021-05-28T14:20:06.571" v="55" actId="1076"/>
          <ac:spMkLst>
            <pc:docMk/>
            <pc:sldMk cId="1606229762" sldId="356"/>
            <ac:spMk id="18" creationId="{D4B54280-4BC6-7749-91EA-4DEA3EE34E70}"/>
          </ac:spMkLst>
        </pc:spChg>
        <pc:spChg chg="mod">
          <ac:chgData name="liznewbon" userId="S::liznewbon_gmail.com#ext#@theirworldcharity.onmicrosoft.com::9099d776-83db-45f8-8898-1e667d90d760" providerId="AD" clId="Web-{3DCA6E72-E86A-4866-EB7F-686E7AC87EE0}" dt="2021-05-28T14:17:35.311" v="30" actId="20577"/>
          <ac:spMkLst>
            <pc:docMk/>
            <pc:sldMk cId="1606229762" sldId="356"/>
            <ac:spMk id="19" creationId="{00000000-0000-0000-0000-000000000000}"/>
          </ac:spMkLst>
        </pc:spChg>
        <pc:spChg chg="mod">
          <ac:chgData name="liznewbon" userId="S::liznewbon_gmail.com#ext#@theirworldcharity.onmicrosoft.com::9099d776-83db-45f8-8898-1e667d90d760" providerId="AD" clId="Web-{3DCA6E72-E86A-4866-EB7F-686E7AC87EE0}" dt="2021-05-28T14:22:35.205" v="76" actId="1076"/>
          <ac:spMkLst>
            <pc:docMk/>
            <pc:sldMk cId="1606229762" sldId="356"/>
            <ac:spMk id="23" creationId="{AC4DBAEA-9BFA-475B-AFC2-5277789CAE63}"/>
          </ac:spMkLst>
        </pc:spChg>
        <pc:spChg chg="mod">
          <ac:chgData name="liznewbon" userId="S::liznewbon_gmail.com#ext#@theirworldcharity.onmicrosoft.com::9099d776-83db-45f8-8898-1e667d90d760" providerId="AD" clId="Web-{3DCA6E72-E86A-4866-EB7F-686E7AC87EE0}" dt="2021-05-28T14:23:52.179" v="99" actId="1076"/>
          <ac:spMkLst>
            <pc:docMk/>
            <pc:sldMk cId="1606229762" sldId="356"/>
            <ac:spMk id="26" creationId="{32DCE65E-E0FD-4835-A2E3-2A0A1F5DE310}"/>
          </ac:spMkLst>
        </pc:spChg>
        <pc:grpChg chg="del mod">
          <ac:chgData name="liznewbon" userId="S::liznewbon_gmail.com#ext#@theirworldcharity.onmicrosoft.com::9099d776-83db-45f8-8898-1e667d90d760" providerId="AD" clId="Web-{3DCA6E72-E86A-4866-EB7F-686E7AC87EE0}" dt="2021-05-28T14:19:45.538" v="51"/>
          <ac:grpSpMkLst>
            <pc:docMk/>
            <pc:sldMk cId="1606229762" sldId="356"/>
            <ac:grpSpMk id="3" creationId="{00000000-0000-0000-0000-000000000000}"/>
          </ac:grpSpMkLst>
        </pc:grpChg>
        <pc:grpChg chg="add del mod">
          <ac:chgData name="liznewbon" userId="S::liznewbon_gmail.com#ext#@theirworldcharity.onmicrosoft.com::9099d776-83db-45f8-8898-1e667d90d760" providerId="AD" clId="Web-{3DCA6E72-E86A-4866-EB7F-686E7AC87EE0}" dt="2021-05-28T14:21:33.639" v="66"/>
          <ac:grpSpMkLst>
            <pc:docMk/>
            <pc:sldMk cId="1606229762" sldId="356"/>
            <ac:grpSpMk id="4" creationId="{98ACC333-1D68-4F00-9D04-12DC984B83A8}"/>
          </ac:grpSpMkLst>
        </pc:grpChg>
        <pc:grpChg chg="add del mod">
          <ac:chgData name="liznewbon" userId="S::liznewbon_gmail.com#ext#@theirworldcharity.onmicrosoft.com::9099d776-83db-45f8-8898-1e667d90d760" providerId="AD" clId="Web-{3DCA6E72-E86A-4866-EB7F-686E7AC87EE0}" dt="2021-05-28T14:23:03.785" v="77"/>
          <ac:grpSpMkLst>
            <pc:docMk/>
            <pc:sldMk cId="1606229762" sldId="356"/>
            <ac:grpSpMk id="5" creationId="{77E97861-B569-40C2-BF6E-EF9EF54FD40D}"/>
          </ac:grpSpMkLst>
        </pc:grpChg>
        <pc:grpChg chg="add mod">
          <ac:chgData name="liznewbon" userId="S::liznewbon_gmail.com#ext#@theirworldcharity.onmicrosoft.com::9099d776-83db-45f8-8898-1e667d90d760" providerId="AD" clId="Web-{3DCA6E72-E86A-4866-EB7F-686E7AC87EE0}" dt="2021-05-28T14:25:03.652" v="101" actId="1076"/>
          <ac:grpSpMkLst>
            <pc:docMk/>
            <pc:sldMk cId="1606229762" sldId="356"/>
            <ac:grpSpMk id="6" creationId="{AE7A75D6-3227-4AA2-9E52-3360BFB76D14}"/>
          </ac:grpSpMkLst>
        </pc:grpChg>
        <pc:grpChg chg="topLvl">
          <ac:chgData name="liznewbon" userId="S::liznewbon_gmail.com#ext#@theirworldcharity.onmicrosoft.com::9099d776-83db-45f8-8898-1e667d90d760" providerId="AD" clId="Web-{3DCA6E72-E86A-4866-EB7F-686E7AC87EE0}" dt="2021-05-28T14:19:45.538" v="51"/>
          <ac:grpSpMkLst>
            <pc:docMk/>
            <pc:sldMk cId="1606229762" sldId="356"/>
            <ac:grpSpMk id="20" creationId="{00000000-0000-0000-0000-000000000000}"/>
          </ac:grpSpMkLst>
        </pc:grpChg>
      </pc:sldChg>
      <pc:sldChg chg="modSp">
        <pc:chgData name="liznewbon" userId="S::liznewbon_gmail.com#ext#@theirworldcharity.onmicrosoft.com::9099d776-83db-45f8-8898-1e667d90d760" providerId="AD" clId="Web-{3DCA6E72-E86A-4866-EB7F-686E7AC87EE0}" dt="2021-05-28T14:27:24.833" v="134" actId="20577"/>
        <pc:sldMkLst>
          <pc:docMk/>
          <pc:sldMk cId="698084409" sldId="358"/>
        </pc:sldMkLst>
        <pc:spChg chg="mod">
          <ac:chgData name="liznewbon" userId="S::liznewbon_gmail.com#ext#@theirworldcharity.onmicrosoft.com::9099d776-83db-45f8-8898-1e667d90d760" providerId="AD" clId="Web-{3DCA6E72-E86A-4866-EB7F-686E7AC87EE0}" dt="2021-05-28T14:27:11.926" v="132" actId="20577"/>
          <ac:spMkLst>
            <pc:docMk/>
            <pc:sldMk cId="698084409" sldId="358"/>
            <ac:spMk id="8" creationId="{AEF5A5A7-A2B4-5648-83A3-6A3E01A0A85F}"/>
          </ac:spMkLst>
        </pc:spChg>
        <pc:spChg chg="mod">
          <ac:chgData name="liznewbon" userId="S::liznewbon_gmail.com#ext#@theirworldcharity.onmicrosoft.com::9099d776-83db-45f8-8898-1e667d90d760" providerId="AD" clId="Web-{3DCA6E72-E86A-4866-EB7F-686E7AC87EE0}" dt="2021-05-28T14:27:17.848" v="133" actId="20577"/>
          <ac:spMkLst>
            <pc:docMk/>
            <pc:sldMk cId="698084409" sldId="358"/>
            <ac:spMk id="18" creationId="{D4B54280-4BC6-7749-91EA-4DEA3EE34E70}"/>
          </ac:spMkLst>
        </pc:spChg>
        <pc:spChg chg="mod">
          <ac:chgData name="liznewbon" userId="S::liznewbon_gmail.com#ext#@theirworldcharity.onmicrosoft.com::9099d776-83db-45f8-8898-1e667d90d760" providerId="AD" clId="Web-{3DCA6E72-E86A-4866-EB7F-686E7AC87EE0}" dt="2021-05-28T14:27:24.833" v="134" actId="20577"/>
          <ac:spMkLst>
            <pc:docMk/>
            <pc:sldMk cId="698084409" sldId="358"/>
            <ac:spMk id="26" creationId="{D4B54280-4BC6-7749-91EA-4DEA3EE34E70}"/>
          </ac:spMkLst>
        </pc:spChg>
      </pc:sldChg>
    </pc:docChg>
  </pc:docChgLst>
  <pc:docChgLst>
    <pc:chgData name="liznewbon" userId="S::liznewbon_gmail.com#ext#@theirworldcharity.onmicrosoft.com::9099d776-83db-45f8-8898-1e667d90d760" providerId="AD" clId="Web-{675D46EB-C60F-99B9-DE6C-F82BE871576F}"/>
    <pc:docChg chg="addSld modSld">
      <pc:chgData name="liznewbon" userId="S::liznewbon_gmail.com#ext#@theirworldcharity.onmicrosoft.com::9099d776-83db-45f8-8898-1e667d90d760" providerId="AD" clId="Web-{675D46EB-C60F-99B9-DE6C-F82BE871576F}" dt="2021-07-05T21:08:28.210" v="14" actId="1076"/>
      <pc:docMkLst>
        <pc:docMk/>
      </pc:docMkLst>
      <pc:sldChg chg="addSp modSp">
        <pc:chgData name="liznewbon" userId="S::liznewbon_gmail.com#ext#@theirworldcharity.onmicrosoft.com::9099d776-83db-45f8-8898-1e667d90d760" providerId="AD" clId="Web-{675D46EB-C60F-99B9-DE6C-F82BE871576F}" dt="2021-07-05T21:07:31.363" v="5" actId="1076"/>
        <pc:sldMkLst>
          <pc:docMk/>
          <pc:sldMk cId="2070472056" sldId="258"/>
        </pc:sldMkLst>
        <pc:picChg chg="add mod ord">
          <ac:chgData name="liznewbon" userId="S::liznewbon_gmail.com#ext#@theirworldcharity.onmicrosoft.com::9099d776-83db-45f8-8898-1e667d90d760" providerId="AD" clId="Web-{675D46EB-C60F-99B9-DE6C-F82BE871576F}" dt="2021-07-05T21:07:31.363" v="5" actId="1076"/>
          <ac:picMkLst>
            <pc:docMk/>
            <pc:sldMk cId="2070472056" sldId="258"/>
            <ac:picMk id="3" creationId="{A72177D0-64D7-480C-8BB5-705A7643C074}"/>
          </ac:picMkLst>
        </pc:picChg>
      </pc:sldChg>
      <pc:sldChg chg="modSp">
        <pc:chgData name="liznewbon" userId="S::liznewbon_gmail.com#ext#@theirworldcharity.onmicrosoft.com::9099d776-83db-45f8-8898-1e667d90d760" providerId="AD" clId="Web-{675D46EB-C60F-99B9-DE6C-F82BE871576F}" dt="2021-07-05T21:08:28.210" v="14" actId="1076"/>
        <pc:sldMkLst>
          <pc:docMk/>
          <pc:sldMk cId="3460065440" sldId="314"/>
        </pc:sldMkLst>
        <pc:spChg chg="mod">
          <ac:chgData name="liznewbon" userId="S::liznewbon_gmail.com#ext#@theirworldcharity.onmicrosoft.com::9099d776-83db-45f8-8898-1e667d90d760" providerId="AD" clId="Web-{675D46EB-C60F-99B9-DE6C-F82BE871576F}" dt="2021-07-05T21:08:00.959" v="10" actId="20577"/>
          <ac:spMkLst>
            <pc:docMk/>
            <pc:sldMk cId="3460065440" sldId="314"/>
            <ac:spMk id="11" creationId="{00000000-0000-0000-0000-000000000000}"/>
          </ac:spMkLst>
        </pc:spChg>
        <pc:spChg chg="mod">
          <ac:chgData name="liznewbon" userId="S::liznewbon_gmail.com#ext#@theirworldcharity.onmicrosoft.com::9099d776-83db-45f8-8898-1e667d90d760" providerId="AD" clId="Web-{675D46EB-C60F-99B9-DE6C-F82BE871576F}" dt="2021-07-05T21:08:06.912" v="11" actId="20577"/>
          <ac:spMkLst>
            <pc:docMk/>
            <pc:sldMk cId="3460065440" sldId="314"/>
            <ac:spMk id="12" creationId="{00000000-0000-0000-0000-000000000000}"/>
          </ac:spMkLst>
        </pc:spChg>
        <pc:spChg chg="mod">
          <ac:chgData name="liznewbon" userId="S::liznewbon_gmail.com#ext#@theirworldcharity.onmicrosoft.com::9099d776-83db-45f8-8898-1e667d90d760" providerId="AD" clId="Web-{675D46EB-C60F-99B9-DE6C-F82BE871576F}" dt="2021-07-05T21:08:28.210" v="14" actId="1076"/>
          <ac:spMkLst>
            <pc:docMk/>
            <pc:sldMk cId="3460065440" sldId="314"/>
            <ac:spMk id="13" creationId="{00000000-0000-0000-0000-000000000000}"/>
          </ac:spMkLst>
        </pc:spChg>
      </pc:sldChg>
      <pc:sldChg chg="modSp new">
        <pc:chgData name="liznewbon" userId="S::liznewbon_gmail.com#ext#@theirworldcharity.onmicrosoft.com::9099d776-83db-45f8-8898-1e667d90d760" providerId="AD" clId="Web-{675D46EB-C60F-99B9-DE6C-F82BE871576F}" dt="2021-07-05T21:07:56.271" v="9" actId="20577"/>
        <pc:sldMkLst>
          <pc:docMk/>
          <pc:sldMk cId="2156975822" sldId="363"/>
        </pc:sldMkLst>
        <pc:spChg chg="mod">
          <ac:chgData name="liznewbon" userId="S::liznewbon_gmail.com#ext#@theirworldcharity.onmicrosoft.com::9099d776-83db-45f8-8898-1e667d90d760" providerId="AD" clId="Web-{675D46EB-C60F-99B9-DE6C-F82BE871576F}" dt="2021-07-05T21:07:56.271" v="9" actId="20577"/>
          <ac:spMkLst>
            <pc:docMk/>
            <pc:sldMk cId="2156975822" sldId="363"/>
            <ac:spMk id="2" creationId="{2C2CFC4F-701C-4DB7-8D3F-CDC6E409841B}"/>
          </ac:spMkLst>
        </pc:spChg>
      </pc:sldChg>
    </pc:docChg>
  </pc:docChgLst>
  <pc:docChgLst>
    <pc:chgData clId="Web-{675D46EB-C60F-99B9-DE6C-F82BE871576F}"/>
    <pc:docChg chg="modSld">
      <pc:chgData name="" userId="" providerId="" clId="Web-{675D46EB-C60F-99B9-DE6C-F82BE871576F}" dt="2021-07-05T21:06:13.265" v="0"/>
      <pc:docMkLst>
        <pc:docMk/>
      </pc:docMkLst>
      <pc:sldChg chg="delSp">
        <pc:chgData name="" userId="" providerId="" clId="Web-{675D46EB-C60F-99B9-DE6C-F82BE871576F}" dt="2021-07-05T21:06:13.265" v="0"/>
        <pc:sldMkLst>
          <pc:docMk/>
          <pc:sldMk cId="2070472056" sldId="258"/>
        </pc:sldMkLst>
        <pc:picChg chg="del">
          <ac:chgData name="" userId="" providerId="" clId="Web-{675D46EB-C60F-99B9-DE6C-F82BE871576F}" dt="2021-07-05T21:06:13.265" v="0"/>
          <ac:picMkLst>
            <pc:docMk/>
            <pc:sldMk cId="2070472056" sldId="258"/>
            <ac:picMk id="5" creationId="{AE6CB399-4073-6A47-8C88-C752EED201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Museo Sans 900" panose="02000000000000000000"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Museo Sans 900" panose="02000000000000000000" pitchFamily="2" charset="77"/>
              </a:defRPr>
            </a:lvl1pPr>
          </a:lstStyle>
          <a:p>
            <a:fld id="{8D84169C-1A20-DF48-8719-5A8AAF97B33E}" type="datetimeFigureOut">
              <a:rPr lang="en-US" smtClean="0"/>
              <a:pPr/>
              <a:t>7/5/2021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Museo Sans 900" panose="02000000000000000000"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Museo Sans 900" panose="02000000000000000000" pitchFamily="2" charset="77"/>
              </a:defRPr>
            </a:lvl1pPr>
          </a:lstStyle>
          <a:p>
            <a:fld id="{83B237C5-EB2C-6243-B2A5-C02EBBD9358B}" type="slidenum">
              <a:rPr lang="en-US" smtClean="0"/>
              <a:pPr/>
              <a:t>‹#›</a:t>
            </a:fld>
            <a:endParaRPr lang="en-US" dirty="0"/>
          </a:p>
        </p:txBody>
      </p:sp>
    </p:spTree>
    <p:extLst>
      <p:ext uri="{BB962C8B-B14F-4D97-AF65-F5344CB8AC3E}">
        <p14:creationId xmlns:p14="http://schemas.microsoft.com/office/powerpoint/2010/main" val="48705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Museo Sans 900" panose="02000000000000000000" pitchFamily="2" charset="77"/>
        <a:ea typeface="+mn-ea"/>
        <a:cs typeface="+mn-cs"/>
      </a:defRPr>
    </a:lvl1pPr>
    <a:lvl2pPr marL="457200" algn="l" defTabSz="914400" rtl="0" eaLnBrk="1" latinLnBrk="0" hangingPunct="1">
      <a:defRPr sz="1200" b="1" i="0" kern="1200">
        <a:solidFill>
          <a:schemeClr val="tx1"/>
        </a:solidFill>
        <a:latin typeface="Museo Sans 900" panose="02000000000000000000" pitchFamily="2" charset="77"/>
        <a:ea typeface="+mn-ea"/>
        <a:cs typeface="+mn-cs"/>
      </a:defRPr>
    </a:lvl2pPr>
    <a:lvl3pPr marL="914400" algn="l" defTabSz="914400" rtl="0" eaLnBrk="1" latinLnBrk="0" hangingPunct="1">
      <a:defRPr sz="1200" b="1" i="0" kern="1200">
        <a:solidFill>
          <a:schemeClr val="tx1"/>
        </a:solidFill>
        <a:latin typeface="Museo Sans 900" panose="02000000000000000000" pitchFamily="2" charset="77"/>
        <a:ea typeface="+mn-ea"/>
        <a:cs typeface="+mn-cs"/>
      </a:defRPr>
    </a:lvl3pPr>
    <a:lvl4pPr marL="1371600" algn="l" defTabSz="914400" rtl="0" eaLnBrk="1" latinLnBrk="0" hangingPunct="1">
      <a:defRPr sz="1200" b="1" i="0" kern="1200">
        <a:solidFill>
          <a:schemeClr val="tx1"/>
        </a:solidFill>
        <a:latin typeface="Museo Sans 900" panose="02000000000000000000" pitchFamily="2" charset="77"/>
        <a:ea typeface="+mn-ea"/>
        <a:cs typeface="+mn-cs"/>
      </a:defRPr>
    </a:lvl4pPr>
    <a:lvl5pPr marL="1828800" algn="l" defTabSz="914400" rtl="0" eaLnBrk="1" latinLnBrk="0" hangingPunct="1">
      <a:defRPr sz="1200" b="1" i="0" kern="1200">
        <a:solidFill>
          <a:schemeClr val="tx1"/>
        </a:solidFill>
        <a:latin typeface="Museo Sans 900"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a:t>
            </a:r>
            <a:r>
              <a:rPr lang="en-GB" b="0" baseline="0" dirty="0"/>
              <a:t> slideshow is designed for use alongside the </a:t>
            </a:r>
            <a:r>
              <a:rPr lang="en-GB" b="1" baseline="0" dirty="0"/>
              <a:t>Education unlocks skills and employment </a:t>
            </a:r>
            <a:r>
              <a:rPr lang="en-GB" b="0" baseline="0" dirty="0"/>
              <a:t>activities for ages 7-11.</a:t>
            </a:r>
          </a:p>
          <a:p>
            <a:endParaRPr lang="en-GB" sz="1200" b="0" i="0" kern="1200" baseline="0" dirty="0">
              <a:solidFill>
                <a:schemeClr val="tx1"/>
              </a:solidFill>
              <a:effectLst/>
              <a:latin typeface="Museo Sans 900" panose="02000000000000000000" pitchFamily="2" charset="77"/>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These fun and easily-adapted activities help young people to develop the skills they need to be effective change makers in their lives, their communities and the world around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r>
              <a:rPr lang="en-GB" sz="1200" b="0" i="0" kern="1200" dirty="0">
                <a:solidFill>
                  <a:schemeClr val="tx1"/>
                </a:solidFill>
                <a:effectLst/>
                <a:latin typeface="Museo Sans 900" panose="02000000000000000000" pitchFamily="2" charset="77"/>
                <a:ea typeface="+mn-ea"/>
                <a:cs typeface="+mn-cs"/>
              </a:rPr>
              <a:t>Learners will consider their own personal skill set and work collaboratively to rank different types of skills. They will find out about the Sustainable Development Goals and imagine a job of the future that could help one of these global goals to be achieved. Learners will investigate how we learn skills and identify things that can support this learning process, as well as potential barriers. In the final activity, learners are asked to choose a skill that they would like to develop and create a toolkit to help support this learning. </a:t>
            </a:r>
          </a:p>
        </p:txBody>
      </p:sp>
      <p:sp>
        <p:nvSpPr>
          <p:cNvPr id="4" name="Slide Number Placeholder 3"/>
          <p:cNvSpPr>
            <a:spLocks noGrp="1"/>
          </p:cNvSpPr>
          <p:nvPr>
            <p:ph type="sldNum" sz="quarter" idx="10"/>
          </p:nvPr>
        </p:nvSpPr>
        <p:spPr/>
        <p:txBody>
          <a:bodyPr/>
          <a:lstStyle/>
          <a:p>
            <a:fld id="{83B237C5-EB2C-6243-B2A5-C02EBBD9358B}" type="slidenum">
              <a:rPr lang="en-US" smtClean="0"/>
              <a:pPr/>
              <a:t>1</a:t>
            </a:fld>
            <a:endParaRPr lang="en-US" dirty="0"/>
          </a:p>
        </p:txBody>
      </p:sp>
    </p:spTree>
    <p:extLst>
      <p:ext uri="{BB962C8B-B14F-4D97-AF65-F5344CB8AC3E}">
        <p14:creationId xmlns:p14="http://schemas.microsoft.com/office/powerpoint/2010/main" val="3647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10</a:t>
            </a:fld>
            <a:endParaRPr lang="en-US" dirty="0"/>
          </a:p>
        </p:txBody>
      </p:sp>
    </p:spTree>
    <p:extLst>
      <p:ext uri="{BB962C8B-B14F-4D97-AF65-F5344CB8AC3E}">
        <p14:creationId xmlns:p14="http://schemas.microsoft.com/office/powerpoint/2010/main" val="185967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Ask learners whether they have heard of the Sustainable Development Goals. Learners are introduced to these goals in the </a:t>
            </a:r>
            <a:r>
              <a:rPr lang="en-GB" sz="1200" b="1" i="0" kern="1200" dirty="0">
                <a:solidFill>
                  <a:schemeClr val="tx1"/>
                </a:solidFill>
                <a:effectLst/>
                <a:latin typeface="Museo Sans 900" panose="02000000000000000000" pitchFamily="2" charset="77"/>
                <a:ea typeface="+mn-ea"/>
                <a:cs typeface="+mn-cs"/>
              </a:rPr>
              <a:t>Education can unlock big change</a:t>
            </a:r>
            <a:r>
              <a:rPr lang="en-GB" sz="1200" b="0" i="0" kern="1200" dirty="0">
                <a:solidFill>
                  <a:schemeClr val="tx1"/>
                </a:solidFill>
                <a:effectLst/>
                <a:latin typeface="Museo Sans 900" panose="02000000000000000000" pitchFamily="2" charset="77"/>
                <a:ea typeface="+mn-ea"/>
                <a:cs typeface="+mn-cs"/>
              </a:rPr>
              <a:t> activities for ages 7-11.</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Explain that in 2015, countries all over the world came together to commit to the Sustainable Development Goals. The SDGS, also known as the Global Goals, are a set of goals and targets aimed at making the world a better place by 2030. The goals apply to everyone, young or old, in all the 193 countries that signed up to them.</a:t>
            </a:r>
          </a:p>
          <a:p>
            <a:r>
              <a:rPr lang="en-GB" sz="1200" b="1" i="0" kern="1200" dirty="0">
                <a:solidFill>
                  <a:schemeClr val="tx1"/>
                </a:solidFill>
                <a:effectLst/>
                <a:latin typeface="Museo Sans 900" panose="02000000000000000000" pitchFamily="2" charset="77"/>
                <a:ea typeface="+mn-ea"/>
                <a:cs typeface="+mn-cs"/>
              </a:rPr>
              <a:t> </a:t>
            </a:r>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11</a:t>
            </a:fld>
            <a:endParaRPr lang="en-US" dirty="0"/>
          </a:p>
        </p:txBody>
      </p:sp>
    </p:spTree>
    <p:extLst>
      <p:ext uri="{BB962C8B-B14F-4D97-AF65-F5344CB8AC3E}">
        <p14:creationId xmlns:p14="http://schemas.microsoft.com/office/powerpoint/2010/main" val="2763149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useo Sans 900" panose="02000000000000000000" pitchFamily="2" charset="77"/>
                <a:ea typeface="+mn-ea"/>
                <a:cs typeface="+mn-cs"/>
              </a:rPr>
              <a:t>Ask learners to work out how old they will be in 2030. Point out that in 2030, learners might be old enough to be working. Or they might be studying or training for a future career. Invite learners to share their thoughts about what they might be doing in 2030 with a partner. What job might they have? What would they like to be studying or in training for? </a:t>
            </a:r>
          </a:p>
          <a:p>
            <a:endParaRPr lang="en-GB" sz="1200" b="0" i="0" kern="1200" dirty="0">
              <a:solidFill>
                <a:schemeClr val="tx1"/>
              </a:solidFill>
              <a:effectLst/>
              <a:latin typeface="Museo Sans 900" panose="02000000000000000000"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Say that it is likely that many children at primary school today will have a job in the future that doesn’t exist yet. Similarly, many of the jobs people do today didn’t exist when their parents were children.</a:t>
            </a:r>
          </a:p>
          <a:p>
            <a:endParaRPr lang="en-GB" b="0" dirty="0"/>
          </a:p>
          <a:p>
            <a:r>
              <a:rPr lang="en-GB" sz="1200" b="0" i="0" kern="1200" dirty="0">
                <a:solidFill>
                  <a:schemeClr val="tx1"/>
                </a:solidFill>
                <a:effectLst/>
                <a:latin typeface="Museo Sans 900" panose="02000000000000000000" pitchFamily="2" charset="77"/>
                <a:ea typeface="+mn-ea"/>
                <a:cs typeface="+mn-cs"/>
              </a:rPr>
              <a:t>Discuss learners’ ideas about why they think this is. </a:t>
            </a:r>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12</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Explain that one of the reasons for</a:t>
            </a:r>
            <a:r>
              <a:rPr lang="en-GB" sz="1200" b="0" i="0" kern="1200" baseline="0" dirty="0">
                <a:solidFill>
                  <a:schemeClr val="tx1"/>
                </a:solidFill>
                <a:effectLst/>
                <a:latin typeface="Museo Sans 900" panose="02000000000000000000" pitchFamily="2" charset="77"/>
                <a:ea typeface="+mn-ea"/>
                <a:cs typeface="+mn-cs"/>
              </a:rPr>
              <a:t> this is</a:t>
            </a:r>
            <a:r>
              <a:rPr lang="en-GB" sz="1200" b="0" i="0" kern="1200" dirty="0">
                <a:solidFill>
                  <a:schemeClr val="tx1"/>
                </a:solidFill>
                <a:effectLst/>
                <a:latin typeface="Museo Sans 900" panose="02000000000000000000" pitchFamily="2" charset="77"/>
                <a:ea typeface="+mn-ea"/>
                <a:cs typeface="+mn-cs"/>
              </a:rPr>
              <a:t> automation – using technology to do things that people used to do before. Automation means that some existing jobs won’t be needed in the future but other jobs will be created to support these technological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Ask learners for examples of things we use technology for such as buying and selling things online, virtual learning or making things in factories. You might like to extend this discussion by asking learners to reflect on how they think our use of technology has changed during the Covid-19 pandemic.</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Explain that new jobs are also needed now and in the future to tackle the challenges facing our world and achieve the SDGs.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13</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Ask learners to each choose one of the SDGs and think of a job in the future that could help to achieve this goal. They should draw an annotated picture to describe what this job will be like and what global problem it will help to solve.</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Encourage learners to be as creative as possible and imagine a world where anything is possible. Perhaps they could be an engineer who develops a new way of using renewable energy (SDG7 – Affordable and Clean Energy) or a computer programmer who controls drones that fly around removing carbon dioxide from the atmosphere (SDG10 – Climate action) or a scientist who finds a cure for malaria (SDG3 – Good Health and Well-being).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14</a:t>
            </a:fld>
            <a:endParaRPr lang="en-US" dirty="0"/>
          </a:p>
        </p:txBody>
      </p:sp>
    </p:spTree>
    <p:extLst>
      <p:ext uri="{BB962C8B-B14F-4D97-AF65-F5344CB8AC3E}">
        <p14:creationId xmlns:p14="http://schemas.microsoft.com/office/powerpoint/2010/main" val="147615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Allow time for learners to share their imaginary jobs with others. Some suggested discussion questions are provided on this slide. </a:t>
            </a:r>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15</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Ask learners to think about one of the skills they have and discuss with a partner (or in a larger group) how they learned this skill. Additional information to prompt this thinking and discussion is provided below:</a:t>
            </a:r>
          </a:p>
          <a:p>
            <a:pPr lvl="0"/>
            <a:r>
              <a:rPr lang="en-GB" sz="1200" b="1" i="0" kern="1200" dirty="0">
                <a:solidFill>
                  <a:schemeClr val="tx1"/>
                </a:solidFill>
                <a:effectLst/>
                <a:latin typeface="Museo Sans 900" panose="02000000000000000000" pitchFamily="2" charset="77"/>
                <a:ea typeface="+mn-ea"/>
                <a:cs typeface="+mn-cs"/>
              </a:rPr>
              <a:t>	</a:t>
            </a:r>
          </a:p>
          <a:p>
            <a:pPr marL="171450" lvl="0" indent="-171450">
              <a:buFont typeface="Arial" panose="020B0604020202020204" pitchFamily="34" charset="0"/>
              <a:buChar char="•"/>
            </a:pPr>
            <a:r>
              <a:rPr lang="en-GB" sz="1200" b="1" i="0" kern="1200" dirty="0">
                <a:solidFill>
                  <a:schemeClr val="tx1"/>
                </a:solidFill>
                <a:effectLst/>
                <a:latin typeface="Museo Sans 900" panose="02000000000000000000" pitchFamily="2" charset="77"/>
                <a:ea typeface="+mn-ea"/>
                <a:cs typeface="+mn-cs"/>
              </a:rPr>
              <a:t>Where did they learn this skill? </a:t>
            </a:r>
            <a:r>
              <a:rPr lang="en-GB" sz="1200" b="0" i="0" kern="1200" dirty="0">
                <a:solidFill>
                  <a:schemeClr val="tx1"/>
                </a:solidFill>
                <a:effectLst/>
                <a:latin typeface="Museo Sans 900" panose="02000000000000000000" pitchFamily="2" charset="77"/>
                <a:ea typeface="+mn-ea"/>
                <a:cs typeface="+mn-cs"/>
              </a:rPr>
              <a:t>We learn skills in lots of different places – at school, online, at home or in other places in our community. We are learning skills all the time throughout our lives.</a:t>
            </a:r>
          </a:p>
          <a:p>
            <a:pPr marL="171450" lvl="0" indent="-171450">
              <a:buFont typeface="Arial" panose="020B0604020202020204" pitchFamily="34" charset="0"/>
              <a:buChar char="•"/>
            </a:pPr>
            <a:r>
              <a:rPr lang="en-GB" sz="1200" b="1" i="0" kern="1200" dirty="0">
                <a:solidFill>
                  <a:schemeClr val="tx1"/>
                </a:solidFill>
                <a:effectLst/>
                <a:latin typeface="Museo Sans 900" panose="02000000000000000000" pitchFamily="2" charset="77"/>
                <a:ea typeface="+mn-ea"/>
                <a:cs typeface="+mn-cs"/>
              </a:rPr>
              <a:t>Who or what helped them to learn this skill? </a:t>
            </a:r>
            <a:r>
              <a:rPr lang="en-GB" sz="1200" b="0" i="0" kern="1200" dirty="0">
                <a:solidFill>
                  <a:schemeClr val="tx1"/>
                </a:solidFill>
                <a:effectLst/>
                <a:latin typeface="Museo Sans 900" panose="02000000000000000000" pitchFamily="2" charset="77"/>
                <a:ea typeface="+mn-ea"/>
                <a:cs typeface="+mn-cs"/>
              </a:rPr>
              <a:t>For example, this might be other people teaching or showing us how to do something, or offering them encouragement. It might be having the necessary equipment, space or time to learn and practice a skill. It might be having self-belief and motivation to keep going and practice a skill. </a:t>
            </a:r>
          </a:p>
          <a:p>
            <a:pPr marL="171450" lvl="0" indent="-171450">
              <a:buFont typeface="Arial" panose="020B0604020202020204" pitchFamily="34" charset="0"/>
              <a:buChar char="•"/>
            </a:pPr>
            <a:r>
              <a:rPr lang="en-GB" sz="1200" b="1" i="0" kern="1200" dirty="0">
                <a:solidFill>
                  <a:schemeClr val="tx1"/>
                </a:solidFill>
                <a:effectLst/>
                <a:latin typeface="Museo Sans 900" panose="02000000000000000000" pitchFamily="2" charset="77"/>
                <a:ea typeface="+mn-ea"/>
                <a:cs typeface="+mn-cs"/>
              </a:rPr>
              <a:t>What might make it difficult to learn a new skill? </a:t>
            </a:r>
            <a:r>
              <a:rPr lang="en-GB" sz="1200" b="0" i="0" kern="1200" dirty="0">
                <a:solidFill>
                  <a:schemeClr val="tx1"/>
                </a:solidFill>
                <a:effectLst/>
                <a:latin typeface="Museo Sans 900" panose="02000000000000000000" pitchFamily="2" charset="77"/>
                <a:ea typeface="+mn-ea"/>
                <a:cs typeface="+mn-cs"/>
              </a:rPr>
              <a:t>We will all have some skills that we naturally find easier to do or learn. There will also be some skills that we enjoy learning more than others. However, there may also be other things that can make it more difficult. For example, we might not have the equipment, space or time we need to learn a skill or someone to teach us how to do it.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17</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Say that many young people around the world don’t have the skills they need for life and work in the future. Share the facts on this slide and explain that things like living in poverty can make it more difficult to have the opportunity to go to school and learn skills. Girls, refugees and children with disabilities are all more likely to be out of school and missing out on learning.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18</a:t>
            </a:fld>
            <a:endParaRPr lang="en-US" dirty="0"/>
          </a:p>
        </p:txBody>
      </p:sp>
    </p:spTree>
    <p:extLst>
      <p:ext uri="{BB962C8B-B14F-4D97-AF65-F5344CB8AC3E}">
        <p14:creationId xmlns:p14="http://schemas.microsoft.com/office/powerpoint/2010/main" val="319284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useo Sans 900" panose="02000000000000000000" pitchFamily="2" charset="77"/>
                <a:ea typeface="+mn-ea"/>
                <a:cs typeface="+mn-cs"/>
              </a:rPr>
              <a:t>Digital skills are very important in our lives and we will need them even more in the future. We use digital skills in lots of different ways such as to buy and sell things, find things out and communicate with other people. </a:t>
            </a:r>
          </a:p>
          <a:p>
            <a:endParaRPr lang="en-GB" sz="1200" b="0" i="0" kern="1200" dirty="0">
              <a:solidFill>
                <a:schemeClr val="tx1"/>
              </a:solidFill>
              <a:effectLst/>
              <a:latin typeface="Museo Sans 900" panose="02000000000000000000" pitchFamily="2" charset="77"/>
              <a:ea typeface="+mn-ea"/>
              <a:cs typeface="+mn-cs"/>
            </a:endParaRPr>
          </a:p>
          <a:p>
            <a:r>
              <a:rPr lang="en-GB" sz="1200" b="0" i="0" kern="1200" dirty="0">
                <a:solidFill>
                  <a:schemeClr val="tx1"/>
                </a:solidFill>
                <a:effectLst/>
                <a:latin typeface="Museo Sans 900" panose="02000000000000000000" pitchFamily="2" charset="77"/>
                <a:ea typeface="+mn-ea"/>
                <a:cs typeface="+mn-cs"/>
              </a:rPr>
              <a:t>But some things can make it more difficult for young people to learn the digital skills they need. Some young people might not have the chance to learn skills because they have to work or help out at home. Or some young people might not have the equipment they need to learn or people to help them. Poorer families might not be able to afford an internet connection or a digital device such as a laptop or computer. Some people might live in remote areas without reliable internet coverage.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useo Sans 900" panose="02000000000000000000" pitchFamily="2" charset="77"/>
                <a:ea typeface="+mn-ea"/>
                <a:cs typeface="+mn-cs"/>
              </a:rPr>
              <a:t>Theirworld</a:t>
            </a:r>
            <a:r>
              <a:rPr lang="en-GB" sz="1200" b="0" i="0" kern="1200" dirty="0">
                <a:solidFill>
                  <a:schemeClr val="tx1"/>
                </a:solidFill>
                <a:effectLst/>
                <a:latin typeface="Museo Sans 900" panose="02000000000000000000" pitchFamily="2" charset="77"/>
                <a:ea typeface="+mn-ea"/>
                <a:cs typeface="+mn-cs"/>
              </a:rPr>
              <a:t> has been working with partner organisations to set up Code Clubs to help to help some girls and young women learn digital skills. 1300 students aged 6-25 have taken part in Tanzania, Uganda, Zimbabwe, Kenya and Nigeria and Lebanon. </a:t>
            </a:r>
          </a:p>
          <a:p>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The Code Clubs provide a safe place for the girls to learn, play and create. In the clubs, the girls learn how to build a computer, make games and artwork, and use code. The older girls also learn how to build their own websites as well as gaining skills for to help them get jobs or set up their own business in the future.  </a:t>
            </a:r>
            <a:endParaRPr lang="en-GB" sz="1200" b="1" i="0" kern="1200" dirty="0">
              <a:solidFill>
                <a:schemeClr val="tx1"/>
              </a:solidFill>
              <a:effectLst/>
              <a:latin typeface="Museo Sans 900" panose="02000000000000000000" pitchFamily="2" charset="77"/>
              <a:ea typeface="+mn-ea"/>
              <a:cs typeface="+mn-cs"/>
            </a:endParaRPr>
          </a:p>
          <a:p>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useo Sans 900" panose="02000000000000000000" pitchFamily="2" charset="77"/>
                <a:ea typeface="+mn-ea"/>
                <a:cs typeface="+mn-cs"/>
              </a:rPr>
              <a:t>Photo credit:</a:t>
            </a:r>
            <a:r>
              <a:rPr lang="en-GB" sz="1200" b="0" i="0" kern="1200" dirty="0">
                <a:solidFill>
                  <a:schemeClr val="tx1"/>
                </a:solidFill>
                <a:effectLst/>
                <a:latin typeface="Museo Sans 900" panose="02000000000000000000" pitchFamily="2" charset="77"/>
                <a:ea typeface="+mn-ea"/>
                <a:cs typeface="+mn-cs"/>
              </a:rPr>
              <a:t> </a:t>
            </a:r>
            <a:r>
              <a:rPr lang="en-GB" sz="1200" b="0" i="0" kern="1200" dirty="0" err="1">
                <a:solidFill>
                  <a:schemeClr val="tx1"/>
                </a:solidFill>
                <a:effectLst/>
                <a:latin typeface="Museo Sans 900" panose="02000000000000000000" pitchFamily="2" charset="77"/>
                <a:ea typeface="+mn-ea"/>
                <a:cs typeface="+mn-cs"/>
              </a:rPr>
              <a:t>Theirworld</a:t>
            </a:r>
            <a:r>
              <a:rPr lang="en-GB" sz="1200" b="0" i="0" kern="1200" dirty="0">
                <a:solidFill>
                  <a:schemeClr val="tx1"/>
                </a:solidFill>
                <a:effectLst/>
                <a:latin typeface="Museo Sans 900" panose="02000000000000000000" pitchFamily="2" charset="77"/>
                <a:ea typeface="+mn-ea"/>
                <a:cs typeface="+mn-cs"/>
              </a:rPr>
              <a:t>/</a:t>
            </a:r>
            <a:r>
              <a:rPr lang="en-GB" sz="1200" b="0" i="0" kern="1200" dirty="0" err="1">
                <a:solidFill>
                  <a:schemeClr val="tx1"/>
                </a:solidFill>
                <a:effectLst/>
                <a:latin typeface="Museo Sans 900" panose="02000000000000000000" pitchFamily="2" charset="77"/>
                <a:ea typeface="+mn-ea"/>
                <a:cs typeface="+mn-cs"/>
              </a:rPr>
              <a:t>Olusola</a:t>
            </a:r>
            <a:r>
              <a:rPr lang="en-GB" sz="1200" b="0" i="0" kern="1200" dirty="0">
                <a:solidFill>
                  <a:schemeClr val="tx1"/>
                </a:solidFill>
                <a:effectLst/>
                <a:latin typeface="Museo Sans 900" panose="02000000000000000000" pitchFamily="2" charset="77"/>
                <a:ea typeface="+mn-ea"/>
                <a:cs typeface="+mn-cs"/>
              </a:rPr>
              <a:t> </a:t>
            </a:r>
            <a:r>
              <a:rPr lang="en-GB" sz="1200" b="0" i="0" kern="1200" dirty="0" err="1">
                <a:solidFill>
                  <a:schemeClr val="tx1"/>
                </a:solidFill>
                <a:effectLst/>
                <a:latin typeface="Museo Sans 900" panose="02000000000000000000" pitchFamily="2" charset="77"/>
                <a:ea typeface="+mn-ea"/>
                <a:cs typeface="+mn-cs"/>
              </a:rPr>
              <a:t>Ileoba</a:t>
            </a:r>
            <a:endParaRPr lang="en-GB" sz="1200" b="0" i="0" kern="1200" dirty="0">
              <a:solidFill>
                <a:schemeClr val="tx1"/>
              </a:solidFill>
              <a:effectLst/>
              <a:latin typeface="Museo Sans 900" panose="02000000000000000000" pitchFamily="2" charset="77"/>
              <a:ea typeface="+mn-ea"/>
              <a:cs typeface="+mn-cs"/>
            </a:endParaRPr>
          </a:p>
          <a:p>
            <a:endParaRPr lang="en-GB"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19</a:t>
            </a:fld>
            <a:endParaRPr lang="en-US" dirty="0"/>
          </a:p>
        </p:txBody>
      </p:sp>
    </p:spTree>
    <p:extLst>
      <p:ext uri="{BB962C8B-B14F-4D97-AF65-F5344CB8AC3E}">
        <p14:creationId xmlns:p14="http://schemas.microsoft.com/office/powerpoint/2010/main" val="378351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Ask learners to think of a skill that they would like to learn. This might be a new skill or a skill that they already have but would like to be better at.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Explain that learners are going to each create a toolkit to help them to learn this skill. Ask learners to think about where and when they might learn this skill, what support they might need and who might be able to help them. Learners could share their ideas with a partner.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Give each learner a copy of the </a:t>
            </a:r>
            <a:r>
              <a:rPr lang="en-GB" sz="1200" b="1" i="0" kern="1200" dirty="0">
                <a:solidFill>
                  <a:schemeClr val="tx1"/>
                </a:solidFill>
                <a:effectLst/>
                <a:latin typeface="Museo Sans 900" panose="02000000000000000000" pitchFamily="2" charset="77"/>
                <a:ea typeface="+mn-ea"/>
                <a:cs typeface="+mn-cs"/>
              </a:rPr>
              <a:t>My toolkit</a:t>
            </a:r>
            <a:r>
              <a:rPr lang="en-GB" sz="1200" b="1" i="0" kern="1200" baseline="0" dirty="0">
                <a:solidFill>
                  <a:schemeClr val="tx1"/>
                </a:solidFill>
                <a:effectLst/>
                <a:latin typeface="Museo Sans 900" panose="02000000000000000000" pitchFamily="2" charset="77"/>
                <a:ea typeface="+mn-ea"/>
                <a:cs typeface="+mn-cs"/>
              </a:rPr>
              <a:t> for learning skills</a:t>
            </a:r>
            <a:r>
              <a:rPr lang="en-GB" sz="1200" b="1" i="0" kern="1200" dirty="0">
                <a:solidFill>
                  <a:schemeClr val="tx1"/>
                </a:solidFill>
                <a:effectLst/>
                <a:latin typeface="Museo Sans 900" panose="02000000000000000000" pitchFamily="2" charset="77"/>
                <a:ea typeface="+mn-ea"/>
                <a:cs typeface="+mn-cs"/>
              </a:rPr>
              <a:t> </a:t>
            </a:r>
            <a:r>
              <a:rPr lang="en-GB" sz="1200" b="0" i="0" kern="1200" dirty="0">
                <a:solidFill>
                  <a:schemeClr val="tx1"/>
                </a:solidFill>
                <a:effectLst/>
                <a:latin typeface="Museo Sans 900" panose="02000000000000000000" pitchFamily="2" charset="77"/>
                <a:ea typeface="+mn-ea"/>
                <a:cs typeface="+mn-cs"/>
              </a:rPr>
              <a:t>activity sheet to complete using words or pictures.</a:t>
            </a:r>
            <a:r>
              <a:rPr lang="en-GB" sz="1200" b="1" i="0" kern="1200" dirty="0">
                <a:solidFill>
                  <a:schemeClr val="tx1"/>
                </a:solidFill>
                <a:effectLst/>
                <a:latin typeface="Museo Sans 900" panose="02000000000000000000" pitchFamily="2" charset="77"/>
                <a:ea typeface="+mn-ea"/>
                <a:cs typeface="+mn-cs"/>
              </a:rPr>
              <a:t> </a:t>
            </a:r>
          </a:p>
          <a:p>
            <a:endParaRPr lang="en-GB" b="1"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20</a:t>
            </a:fld>
            <a:endParaRPr lang="en-US" dirty="0"/>
          </a:p>
        </p:txBody>
      </p:sp>
    </p:spTree>
    <p:extLst>
      <p:ext uri="{BB962C8B-B14F-4D97-AF65-F5344CB8AC3E}">
        <p14:creationId xmlns:p14="http://schemas.microsoft.com/office/powerpoint/2010/main" val="89832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2</a:t>
            </a:fld>
            <a:endParaRPr lang="en-US" dirty="0"/>
          </a:p>
        </p:txBody>
      </p:sp>
    </p:spTree>
    <p:extLst>
      <p:ext uri="{BB962C8B-B14F-4D97-AF65-F5344CB8AC3E}">
        <p14:creationId xmlns:p14="http://schemas.microsoft.com/office/powerpoint/2010/main" val="242029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Discuss with learners what is meant by a skill. Explain that we can think of a skill as a particular ability or type of ability to do something.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Invite learners to give examples of different skills that they have learned during their life. This might be things that they learned how to do in the first few years of their life (such as walking or talking). It might be skills they have learned at school, at home or elsewhere in their community.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Say that every person has their own set of skills that makes them unique. We learn skills by training, experience and practice. We will all have some skills that we are better at than others. Sometimes we might be naturally good at a particular skill, but we can still get better by practising it. We carry on learning new skills (and developing existing skills) throughout our lives.</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3</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Ask learners to think about what skills they have. Give each learner a piece of paper and ask them to draw an outline of their hand on it. Explain</a:t>
            </a:r>
            <a:r>
              <a:rPr lang="en-GB" sz="1200" b="0" i="0" kern="1200" baseline="0" dirty="0">
                <a:solidFill>
                  <a:schemeClr val="tx1"/>
                </a:solidFill>
                <a:effectLst/>
                <a:latin typeface="Museo Sans 900" panose="02000000000000000000" pitchFamily="2" charset="77"/>
                <a:ea typeface="+mn-ea"/>
                <a:cs typeface="+mn-cs"/>
              </a:rPr>
              <a:t> </a:t>
            </a:r>
            <a:r>
              <a:rPr lang="en-GB" sz="1200" b="0" i="0" kern="1200" dirty="0">
                <a:solidFill>
                  <a:schemeClr val="tx1"/>
                </a:solidFill>
                <a:effectLst/>
                <a:latin typeface="Museo Sans 900" panose="02000000000000000000" pitchFamily="2" charset="77"/>
                <a:ea typeface="+mn-ea"/>
                <a:cs typeface="+mn-cs"/>
              </a:rPr>
              <a:t>that learners need to decorate their hand with words and pictures to show some of the skills they have.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4</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The list of possible skills on this slide and in the </a:t>
            </a:r>
            <a:r>
              <a:rPr lang="en-GB" sz="1200" b="1" i="0" kern="1200" dirty="0">
                <a:solidFill>
                  <a:schemeClr val="tx1"/>
                </a:solidFill>
                <a:effectLst/>
                <a:latin typeface="Museo Sans 900" panose="02000000000000000000" pitchFamily="2" charset="77"/>
                <a:ea typeface="+mn-ea"/>
                <a:cs typeface="+mn-cs"/>
              </a:rPr>
              <a:t>My skills</a:t>
            </a:r>
            <a:r>
              <a:rPr lang="en-GB" sz="1200" b="0" i="0" kern="1200" dirty="0">
                <a:solidFill>
                  <a:schemeClr val="tx1"/>
                </a:solidFill>
                <a:effectLst/>
                <a:latin typeface="Museo Sans 900" panose="02000000000000000000" pitchFamily="2" charset="77"/>
                <a:ea typeface="+mn-ea"/>
                <a:cs typeface="+mn-cs"/>
              </a:rPr>
              <a:t> resource sheet could be used to prompt learners’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Invite learners to share their ideas with others. Their hands could be used to create a ‘Skills display’ in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5</a:t>
            </a:fld>
            <a:endParaRPr lang="en-US" dirty="0"/>
          </a:p>
        </p:txBody>
      </p:sp>
    </p:spTree>
    <p:extLst>
      <p:ext uri="{BB962C8B-B14F-4D97-AF65-F5344CB8AC3E}">
        <p14:creationId xmlns:p14="http://schemas.microsoft.com/office/powerpoint/2010/main" val="409062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6</a:t>
            </a:fld>
            <a:endParaRPr lang="en-US" dirty="0"/>
          </a:p>
        </p:txBody>
      </p:sp>
    </p:spTree>
    <p:extLst>
      <p:ext uri="{BB962C8B-B14F-4D97-AF65-F5344CB8AC3E}">
        <p14:creationId xmlns:p14="http://schemas.microsoft.com/office/powerpoint/2010/main" val="8651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Ask learners what skills they think are the most important to have in life. Ask learners to talk with a partner before sharing their ideas as a whole group. Possible questions to prompt their thinking are provided on this slide. </a:t>
            </a:r>
          </a:p>
        </p:txBody>
      </p:sp>
      <p:sp>
        <p:nvSpPr>
          <p:cNvPr id="4" name="Slide Number Placeholder 3"/>
          <p:cNvSpPr>
            <a:spLocks noGrp="1"/>
          </p:cNvSpPr>
          <p:nvPr>
            <p:ph type="sldNum" sz="quarter" idx="10"/>
          </p:nvPr>
        </p:nvSpPr>
        <p:spPr/>
        <p:txBody>
          <a:bodyPr/>
          <a:lstStyle/>
          <a:p>
            <a:fld id="{83B237C5-EB2C-6243-B2A5-C02EBBD9358B}" type="slidenum">
              <a:rPr lang="en-US" smtClean="0"/>
              <a:pPr/>
              <a:t>7</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Organise learners into groups of three or four. Give each group a copy of the </a:t>
            </a:r>
            <a:r>
              <a:rPr lang="en-GB" sz="1200" b="1" i="0" kern="1200" dirty="0">
                <a:solidFill>
                  <a:schemeClr val="tx1"/>
                </a:solidFill>
                <a:effectLst/>
                <a:latin typeface="Museo Sans 900" panose="02000000000000000000" pitchFamily="2" charset="77"/>
                <a:ea typeface="+mn-ea"/>
                <a:cs typeface="+mn-cs"/>
              </a:rPr>
              <a:t>Sorting</a:t>
            </a:r>
            <a:r>
              <a:rPr lang="en-GB" sz="1200" b="1" i="0" kern="1200" baseline="0" dirty="0">
                <a:solidFill>
                  <a:schemeClr val="tx1"/>
                </a:solidFill>
                <a:effectLst/>
                <a:latin typeface="Museo Sans 900" panose="02000000000000000000" pitchFamily="2" charset="77"/>
                <a:ea typeface="+mn-ea"/>
                <a:cs typeface="+mn-cs"/>
              </a:rPr>
              <a:t> skills</a:t>
            </a:r>
            <a:r>
              <a:rPr lang="en-GB" sz="1200" b="0" i="0" kern="1200" dirty="0">
                <a:solidFill>
                  <a:schemeClr val="tx1"/>
                </a:solidFill>
                <a:effectLst/>
                <a:latin typeface="Museo Sans 900" panose="02000000000000000000" pitchFamily="2" charset="77"/>
                <a:ea typeface="+mn-ea"/>
                <a:cs typeface="+mn-cs"/>
              </a:rPr>
              <a:t> activity sheet. These skill types are also provided on this slide. Talk through the meaning of each of these skills to check learners’ understanding.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Say that learners are going to work together in their groups to think about the importance of these different skill 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8</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Explain that learners should cut </a:t>
            </a:r>
            <a:r>
              <a:rPr lang="en-US" sz="1200" b="0" i="0" kern="1200" dirty="0">
                <a:solidFill>
                  <a:schemeClr val="tx1"/>
                </a:solidFill>
                <a:effectLst/>
                <a:latin typeface="Museo Sans 900" panose="02000000000000000000" pitchFamily="2" charset="77"/>
                <a:ea typeface="+mn-ea"/>
                <a:cs typeface="+mn-cs"/>
              </a:rPr>
              <a:t>out the skills cards and sort them into a diamond. The skills that learners think are the most important should go at the top of their diamond. The skills they think are less important should go at the bottom. There are three blank cards on the activity sheet in case learners want to replace some of the skills with their own ideas. </a:t>
            </a:r>
            <a:endParaRPr lang="en-GB" sz="1200" b="0" i="0" kern="1200" dirty="0">
              <a:solidFill>
                <a:schemeClr val="tx1"/>
              </a:solidFill>
              <a:effectLst/>
              <a:latin typeface="Museo Sans 900" panose="02000000000000000000" pitchFamily="2" charset="77"/>
              <a:ea typeface="+mn-ea"/>
              <a:cs typeface="+mn-cs"/>
            </a:endParaRPr>
          </a:p>
          <a:p>
            <a:pPr lvl="0"/>
            <a:endParaRPr lang="en-US" sz="1200" b="0" i="0" kern="1200" dirty="0">
              <a:solidFill>
                <a:schemeClr val="tx1"/>
              </a:solidFill>
              <a:effectLst/>
              <a:latin typeface="Museo Sans 900" panose="02000000000000000000" pitchFamily="2" charset="77"/>
              <a:ea typeface="+mn-ea"/>
              <a:cs typeface="+mn-cs"/>
            </a:endParaRPr>
          </a:p>
          <a:p>
            <a:pPr lvl="0"/>
            <a:r>
              <a:rPr lang="en-US" sz="1200" b="0" i="0" kern="1200" dirty="0">
                <a:solidFill>
                  <a:schemeClr val="tx1"/>
                </a:solidFill>
                <a:effectLst/>
                <a:latin typeface="Museo Sans 900" panose="02000000000000000000" pitchFamily="2" charset="77"/>
                <a:ea typeface="+mn-ea"/>
                <a:cs typeface="+mn-cs"/>
              </a:rPr>
              <a:t>Say that there is no right or wrong way of doing this but learners need to agree as a group and have reasons for why they chose this order.</a:t>
            </a:r>
            <a:endParaRPr lang="en-GB" sz="1200" b="0" i="0" kern="1200" dirty="0">
              <a:solidFill>
                <a:schemeClr val="tx1"/>
              </a:solidFill>
              <a:effectLst/>
              <a:latin typeface="Museo Sans 900" panose="02000000000000000000" pitchFamily="2" charset="77"/>
              <a:ea typeface="+mn-ea"/>
              <a:cs typeface="+mn-cs"/>
            </a:endParaRPr>
          </a:p>
          <a:p>
            <a:endParaRPr lang="en-GB" b="0" dirty="0"/>
          </a:p>
          <a:p>
            <a:pPr lvl="0"/>
            <a:r>
              <a:rPr lang="en-US" sz="1200" b="0" i="0" kern="1200" dirty="0">
                <a:solidFill>
                  <a:schemeClr val="tx1"/>
                </a:solidFill>
                <a:effectLst/>
                <a:latin typeface="Museo Sans 900" panose="02000000000000000000" pitchFamily="2" charset="77"/>
                <a:ea typeface="+mn-ea"/>
                <a:cs typeface="+mn-cs"/>
              </a:rPr>
              <a:t>Allow time at the end of the activity for learners to share and talk about their ideas with other groups. Learners could also reflect on and discuss what skills they have developed through taking part in this group-based activity.</a:t>
            </a:r>
            <a:endParaRPr lang="en-GB" sz="1200" b="0" i="0" kern="1200" dirty="0">
              <a:solidFill>
                <a:schemeClr val="tx1"/>
              </a:solidFill>
              <a:effectLst/>
              <a:latin typeface="Museo Sans 900" panose="02000000000000000000" pitchFamily="2" charset="77"/>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9</a:t>
            </a:fld>
            <a:endParaRPr lang="en-US" dirty="0"/>
          </a:p>
        </p:txBody>
      </p:sp>
    </p:spTree>
    <p:extLst>
      <p:ext uri="{BB962C8B-B14F-4D97-AF65-F5344CB8AC3E}">
        <p14:creationId xmlns:p14="http://schemas.microsoft.com/office/powerpoint/2010/main" val="98991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1773238"/>
            <a:ext cx="9144000" cy="1655762"/>
          </a:xfrm>
        </p:spPr>
        <p:txBody>
          <a:bodyPr anchor="b"/>
          <a:lstStyle>
            <a:lvl1pPr algn="l">
              <a:defRPr sz="6000" b="1" i="0"/>
            </a:lvl1pPr>
          </a:lstStyle>
          <a:p>
            <a:r>
              <a:rPr lang="en-GB" dirty="0"/>
              <a:t>Headline Part One</a:t>
            </a:r>
            <a:endParaRPr lang="en-US" dirty="0"/>
          </a:p>
        </p:txBody>
      </p:sp>
      <p:sp>
        <p:nvSpPr>
          <p:cNvPr id="3" name="Subtitle 2">
            <a:extLst>
              <a:ext uri="{FF2B5EF4-FFF2-40B4-BE49-F238E27FC236}">
                <a16:creationId xmlns:a16="http://schemas.microsoft.com/office/drawing/2014/main" id="{82B86961-32CF-5A4C-9379-ED3C35B9775E}"/>
              </a:ext>
            </a:extLst>
          </p:cNvPr>
          <p:cNvSpPr>
            <a:spLocks noGrp="1"/>
          </p:cNvSpPr>
          <p:nvPr>
            <p:ph type="subTitle" idx="1" hasCustomPrompt="1"/>
          </p:nvPr>
        </p:nvSpPr>
        <p:spPr>
          <a:xfrm>
            <a:off x="479425" y="3429000"/>
            <a:ext cx="9144000" cy="1655762"/>
          </a:xfrm>
          <a:prstGeom prst="rect">
            <a:avLst/>
          </a:prstGeom>
        </p:spPr>
        <p:txBody>
          <a:bodyPr anchor="t"/>
          <a:lstStyle>
            <a:lvl1pPr marL="0" indent="0" algn="l">
              <a:buNone/>
              <a:defRPr sz="6000" b="1" i="0">
                <a:solidFill>
                  <a:schemeClr val="bg2"/>
                </a:solidFill>
                <a:latin typeface="Museo Sans 9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Headline Part Two</a:t>
            </a:r>
            <a:endParaRPr lang="en-US" dirty="0"/>
          </a:p>
        </p:txBody>
      </p:sp>
    </p:spTree>
    <p:extLst>
      <p:ext uri="{BB962C8B-B14F-4D97-AF65-F5344CB8AC3E}">
        <p14:creationId xmlns:p14="http://schemas.microsoft.com/office/powerpoint/2010/main" val="270217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slide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6" name="Slide Number Placeholder 5">
            <a:extLst>
              <a:ext uri="{FF2B5EF4-FFF2-40B4-BE49-F238E27FC236}">
                <a16:creationId xmlns:a16="http://schemas.microsoft.com/office/drawing/2014/main" id="{EFBF19AA-E48E-C441-A1A2-0D7113AFF853}"/>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197221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Slide Bright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49DF9D0F-E1E9-B749-AA08-67CA5D077BFB}"/>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342650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lide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067208B4-F1CB-2D44-9B9A-5777B70457E7}"/>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423305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lide Bright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A7C6FBAD-BF3D-0E45-B3C1-79382BD0F581}"/>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3552894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lide Dark Oran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536F0F3A-51F1-8B44-986A-AB1F7C7D9D6C}"/>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133286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Slide 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38405B62-0976-6244-9C20-E7FA69CBCD8B}"/>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2955182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Tea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2227855B-9295-0942-8D27-B5B2A1BEE1A8}"/>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210824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Slide Pink">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46189E02-59D5-9E42-9074-186520787365}"/>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3390632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2CCE534-35DB-C544-BFCE-38E000976359}"/>
              </a:ext>
            </a:extLst>
          </p:cNvPr>
          <p:cNvSpPr>
            <a:spLocks noGrp="1"/>
          </p:cNvSpPr>
          <p:nvPr>
            <p:ph type="body" sz="quarter" idx="11" hasCustomPrompt="1"/>
          </p:nvPr>
        </p:nvSpPr>
        <p:spPr>
          <a:xfrm>
            <a:off x="479425" y="5656772"/>
            <a:ext cx="5154613" cy="867853"/>
          </a:xfrm>
          <a:prstGeom prst="rect">
            <a:avLst/>
          </a:prstGeom>
        </p:spPr>
        <p:txBody>
          <a:bodyPr anchor="b"/>
          <a:lstStyle>
            <a:lvl1pPr marL="0" indent="0">
              <a:lnSpc>
                <a:spcPct val="100000"/>
              </a:lnSpc>
              <a:spcBef>
                <a:spcPts val="0"/>
              </a:spcBef>
              <a:buNone/>
              <a:defRPr sz="1400" b="1" i="0">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Disclaimer / Legal text TBC</a:t>
            </a:r>
          </a:p>
          <a:p>
            <a:pPr lvl="0"/>
            <a:r>
              <a:rPr lang="en-GB" dirty="0"/>
              <a:t>© </a:t>
            </a:r>
            <a:r>
              <a:rPr lang="en-GB" dirty="0" err="1"/>
              <a:t>Theirworld</a:t>
            </a:r>
            <a:r>
              <a:rPr lang="en-GB" dirty="0"/>
              <a:t> 2019</a:t>
            </a:r>
            <a:endParaRPr lang="en-US" dirty="0"/>
          </a:p>
        </p:txBody>
      </p:sp>
      <p:pic>
        <p:nvPicPr>
          <p:cNvPr id="5" name="Picture 4">
            <a:extLst>
              <a:ext uri="{FF2B5EF4-FFF2-40B4-BE49-F238E27FC236}">
                <a16:creationId xmlns:a16="http://schemas.microsoft.com/office/drawing/2014/main" id="{9F54598C-566E-7043-B2B3-B7C9D564F2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783" y="5056968"/>
            <a:ext cx="2655384" cy="599804"/>
          </a:xfrm>
          <a:prstGeom prst="rect">
            <a:avLst/>
          </a:prstGeom>
        </p:spPr>
      </p:pic>
      <p:pic>
        <p:nvPicPr>
          <p:cNvPr id="7" name="Picture 6">
            <a:extLst>
              <a:ext uri="{FF2B5EF4-FFF2-40B4-BE49-F238E27FC236}">
                <a16:creationId xmlns:a16="http://schemas.microsoft.com/office/drawing/2014/main" id="{7A4F3FBE-D33A-0D41-917F-B2A4C55E7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9200" y="2362200"/>
            <a:ext cx="2133600" cy="2133600"/>
          </a:xfrm>
          <a:prstGeom prst="rect">
            <a:avLst/>
          </a:prstGeom>
        </p:spPr>
      </p:pic>
    </p:spTree>
    <p:extLst>
      <p:ext uri="{BB962C8B-B14F-4D97-AF65-F5344CB8AC3E}">
        <p14:creationId xmlns:p14="http://schemas.microsoft.com/office/powerpoint/2010/main" val="75294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1994524"/>
            <a:ext cx="5153932" cy="1434476"/>
          </a:xfrm>
        </p:spPr>
        <p:txBody>
          <a:bodyPr anchor="b">
            <a:normAutofit/>
          </a:bodyPr>
          <a:lstStyle>
            <a:lvl1pPr algn="l">
              <a:defRPr sz="5000" b="1" i="0"/>
            </a:lvl1pPr>
          </a:lstStyle>
          <a:p>
            <a:r>
              <a:rPr lang="en-GB" dirty="0"/>
              <a:t>Headline Text</a:t>
            </a:r>
            <a:endParaRPr lang="en-US" dirty="0"/>
          </a:p>
        </p:txBody>
      </p:sp>
      <p:sp>
        <p:nvSpPr>
          <p:cNvPr id="5" name="Picture Placeholder 4">
            <a:extLst>
              <a:ext uri="{FF2B5EF4-FFF2-40B4-BE49-F238E27FC236}">
                <a16:creationId xmlns:a16="http://schemas.microsoft.com/office/drawing/2014/main" id="{0D970856-E993-9C44-8667-1136886ED9B5}"/>
              </a:ext>
            </a:extLst>
          </p:cNvPr>
          <p:cNvSpPr>
            <a:spLocks noGrp="1"/>
          </p:cNvSpPr>
          <p:nvPr>
            <p:ph type="pic" sz="quarter" idx="10" hasCustomPrompt="1"/>
          </p:nvPr>
        </p:nvSpPr>
        <p:spPr>
          <a:xfrm>
            <a:off x="7037386" y="0"/>
            <a:ext cx="5154614" cy="6858000"/>
          </a:xfrm>
          <a:prstGeom prst="rect">
            <a:avLst/>
          </a:prstGeom>
          <a:solidFill>
            <a:schemeClr val="bg1">
              <a:lumMod val="85000"/>
            </a:schemeClr>
          </a:solidFill>
        </p:spPr>
        <p:txBody>
          <a:bodyPr/>
          <a:lstStyle>
            <a:lvl1pPr>
              <a:defRPr b="1" i="0">
                <a:latin typeface="Museo Sans 900" panose="02000000000000000000" pitchFamily="2" charset="77"/>
              </a:defRPr>
            </a:lvl1pPr>
          </a:lstStyle>
          <a:p>
            <a:r>
              <a:rPr lang="en-US" dirty="0"/>
              <a:t>Photo here</a:t>
            </a:r>
          </a:p>
        </p:txBody>
      </p:sp>
      <p:sp>
        <p:nvSpPr>
          <p:cNvPr id="7" name="Text Placeholder 6">
            <a:extLst>
              <a:ext uri="{FF2B5EF4-FFF2-40B4-BE49-F238E27FC236}">
                <a16:creationId xmlns:a16="http://schemas.microsoft.com/office/drawing/2014/main" id="{2AD9CAE7-631F-994F-8217-4483398F131E}"/>
              </a:ext>
            </a:extLst>
          </p:cNvPr>
          <p:cNvSpPr>
            <a:spLocks noGrp="1"/>
          </p:cNvSpPr>
          <p:nvPr>
            <p:ph type="body" sz="quarter" idx="11" hasCustomPrompt="1"/>
          </p:nvPr>
        </p:nvSpPr>
        <p:spPr>
          <a:xfrm>
            <a:off x="479425" y="5656772"/>
            <a:ext cx="5154613" cy="867853"/>
          </a:xfrm>
          <a:prstGeom prst="rect">
            <a:avLst/>
          </a:prstGeom>
        </p:spPr>
        <p:txBody>
          <a:bodyPr anchor="b"/>
          <a:lstStyle>
            <a:lvl1pPr marL="0" indent="0">
              <a:lnSpc>
                <a:spcPct val="100000"/>
              </a:lnSpc>
              <a:spcBef>
                <a:spcPts val="0"/>
              </a:spcBef>
              <a:buNone/>
              <a:defRPr sz="1800" b="1" i="0">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p>
          <a:p>
            <a:pPr lvl="0"/>
            <a:r>
              <a:rPr lang="en-GB" dirty="0"/>
              <a:t>Name &amp; Title</a:t>
            </a:r>
          </a:p>
          <a:p>
            <a:pPr lvl="0"/>
            <a:r>
              <a:rPr lang="en-GB" dirty="0"/>
              <a:t>Date etc.</a:t>
            </a:r>
            <a:endParaRPr lang="en-US" dirty="0"/>
          </a:p>
        </p:txBody>
      </p:sp>
      <p:sp>
        <p:nvSpPr>
          <p:cNvPr id="12" name="Text Placeholder 11">
            <a:extLst>
              <a:ext uri="{FF2B5EF4-FFF2-40B4-BE49-F238E27FC236}">
                <a16:creationId xmlns:a16="http://schemas.microsoft.com/office/drawing/2014/main" id="{1B82FD03-FDB8-344B-92B3-F47560F0712B}"/>
              </a:ext>
            </a:extLst>
          </p:cNvPr>
          <p:cNvSpPr>
            <a:spLocks noGrp="1"/>
          </p:cNvSpPr>
          <p:nvPr>
            <p:ph type="body" sz="quarter" idx="12" hasCustomPrompt="1"/>
          </p:nvPr>
        </p:nvSpPr>
        <p:spPr>
          <a:xfrm>
            <a:off x="479425" y="3445329"/>
            <a:ext cx="5154613" cy="1273629"/>
          </a:xfrm>
          <a:prstGeom prst="rect">
            <a:avLst/>
          </a:prstGeom>
        </p:spPr>
        <p:txBody>
          <a:bodyPr anchor="t"/>
          <a:lstStyle>
            <a:lvl1pPr marL="0" indent="0">
              <a:buNone/>
              <a:defRPr b="1" i="0">
                <a:solidFill>
                  <a:schemeClr val="bg2"/>
                </a:solidFill>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endParaRPr lang="en-US" dirty="0"/>
          </a:p>
        </p:txBody>
      </p:sp>
    </p:spTree>
    <p:extLst>
      <p:ext uri="{BB962C8B-B14F-4D97-AF65-F5344CB8AC3E}">
        <p14:creationId xmlns:p14="http://schemas.microsoft.com/office/powerpoint/2010/main" val="144248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llustr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1994524"/>
            <a:ext cx="5153932" cy="1434476"/>
          </a:xfrm>
        </p:spPr>
        <p:txBody>
          <a:bodyPr anchor="b">
            <a:normAutofit/>
          </a:bodyPr>
          <a:lstStyle>
            <a:lvl1pPr algn="l">
              <a:defRPr sz="5000" b="1" i="0"/>
            </a:lvl1pPr>
          </a:lstStyle>
          <a:p>
            <a:r>
              <a:rPr lang="en-GB" dirty="0"/>
              <a:t>Headline Text</a:t>
            </a:r>
            <a:endParaRPr lang="en-US" dirty="0"/>
          </a:p>
        </p:txBody>
      </p:sp>
      <p:sp>
        <p:nvSpPr>
          <p:cNvPr id="5" name="Picture Placeholder 4">
            <a:extLst>
              <a:ext uri="{FF2B5EF4-FFF2-40B4-BE49-F238E27FC236}">
                <a16:creationId xmlns:a16="http://schemas.microsoft.com/office/drawing/2014/main" id="{0D970856-E993-9C44-8667-1136886ED9B5}"/>
              </a:ext>
            </a:extLst>
          </p:cNvPr>
          <p:cNvSpPr>
            <a:spLocks noGrp="1"/>
          </p:cNvSpPr>
          <p:nvPr>
            <p:ph type="pic" sz="quarter" idx="10" hasCustomPrompt="1"/>
          </p:nvPr>
        </p:nvSpPr>
        <p:spPr>
          <a:xfrm>
            <a:off x="7037386" y="0"/>
            <a:ext cx="5154614" cy="6858000"/>
          </a:xfrm>
          <a:prstGeom prst="rect">
            <a:avLst/>
          </a:prstGeom>
          <a:solidFill>
            <a:schemeClr val="bg1"/>
          </a:solidFill>
        </p:spPr>
        <p:txBody>
          <a:bodyPr/>
          <a:lstStyle>
            <a:lvl1pPr>
              <a:defRPr b="1" i="0">
                <a:latin typeface="Museo Sans 900" panose="02000000000000000000" pitchFamily="2" charset="77"/>
              </a:defRPr>
            </a:lvl1pPr>
          </a:lstStyle>
          <a:p>
            <a:r>
              <a:rPr lang="en-US" dirty="0"/>
              <a:t>Illustration here</a:t>
            </a:r>
          </a:p>
        </p:txBody>
      </p:sp>
      <p:sp>
        <p:nvSpPr>
          <p:cNvPr id="7" name="Text Placeholder 6">
            <a:extLst>
              <a:ext uri="{FF2B5EF4-FFF2-40B4-BE49-F238E27FC236}">
                <a16:creationId xmlns:a16="http://schemas.microsoft.com/office/drawing/2014/main" id="{2AD9CAE7-631F-994F-8217-4483398F131E}"/>
              </a:ext>
            </a:extLst>
          </p:cNvPr>
          <p:cNvSpPr>
            <a:spLocks noGrp="1"/>
          </p:cNvSpPr>
          <p:nvPr>
            <p:ph type="body" sz="quarter" idx="11" hasCustomPrompt="1"/>
          </p:nvPr>
        </p:nvSpPr>
        <p:spPr>
          <a:xfrm>
            <a:off x="479425" y="5656772"/>
            <a:ext cx="5154613" cy="867853"/>
          </a:xfrm>
          <a:prstGeom prst="rect">
            <a:avLst/>
          </a:prstGeom>
        </p:spPr>
        <p:txBody>
          <a:bodyPr anchor="b"/>
          <a:lstStyle>
            <a:lvl1pPr marL="0" indent="0">
              <a:lnSpc>
                <a:spcPct val="100000"/>
              </a:lnSpc>
              <a:spcBef>
                <a:spcPts val="0"/>
              </a:spcBef>
              <a:buNone/>
              <a:defRPr sz="1800" b="1" i="0">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p>
          <a:p>
            <a:pPr lvl="0"/>
            <a:r>
              <a:rPr lang="en-GB" dirty="0"/>
              <a:t>Name &amp; Title</a:t>
            </a:r>
          </a:p>
          <a:p>
            <a:pPr lvl="0"/>
            <a:r>
              <a:rPr lang="en-GB" dirty="0"/>
              <a:t>Date etc.</a:t>
            </a:r>
            <a:endParaRPr lang="en-US" dirty="0"/>
          </a:p>
        </p:txBody>
      </p:sp>
      <p:sp>
        <p:nvSpPr>
          <p:cNvPr id="12" name="Text Placeholder 11">
            <a:extLst>
              <a:ext uri="{FF2B5EF4-FFF2-40B4-BE49-F238E27FC236}">
                <a16:creationId xmlns:a16="http://schemas.microsoft.com/office/drawing/2014/main" id="{1B82FD03-FDB8-344B-92B3-F47560F0712B}"/>
              </a:ext>
            </a:extLst>
          </p:cNvPr>
          <p:cNvSpPr>
            <a:spLocks noGrp="1"/>
          </p:cNvSpPr>
          <p:nvPr>
            <p:ph type="body" sz="quarter" idx="12" hasCustomPrompt="1"/>
          </p:nvPr>
        </p:nvSpPr>
        <p:spPr>
          <a:xfrm>
            <a:off x="479425" y="3445329"/>
            <a:ext cx="5154613" cy="1273629"/>
          </a:xfrm>
          <a:prstGeom prst="rect">
            <a:avLst/>
          </a:prstGeom>
        </p:spPr>
        <p:txBody>
          <a:bodyPr anchor="t"/>
          <a:lstStyle>
            <a:lvl1pPr marL="0" indent="0">
              <a:buNone/>
              <a:defRPr b="1" i="0">
                <a:solidFill>
                  <a:schemeClr val="bg2"/>
                </a:solidFill>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endParaRPr lang="en-US" dirty="0"/>
          </a:p>
        </p:txBody>
      </p:sp>
      <p:pic>
        <p:nvPicPr>
          <p:cNvPr id="6" name="Picture 5">
            <a:extLst>
              <a:ext uri="{FF2B5EF4-FFF2-40B4-BE49-F238E27FC236}">
                <a16:creationId xmlns:a16="http://schemas.microsoft.com/office/drawing/2014/main" id="{52E155E0-A5EC-0247-B8D0-AB1E5651C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782" y="370115"/>
            <a:ext cx="3575359" cy="807611"/>
          </a:xfrm>
          <a:prstGeom prst="rect">
            <a:avLst/>
          </a:prstGeom>
        </p:spPr>
      </p:pic>
    </p:spTree>
    <p:extLst>
      <p:ext uri="{BB962C8B-B14F-4D97-AF65-F5344CB8AC3E}">
        <p14:creationId xmlns:p14="http://schemas.microsoft.com/office/powerpoint/2010/main" val="24361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Bullet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39220A-1A96-7A4E-9816-EAEE2D09BBDD}"/>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9" name="Picture 8">
            <a:extLst>
              <a:ext uri="{FF2B5EF4-FFF2-40B4-BE49-F238E27FC236}">
                <a16:creationId xmlns:a16="http://schemas.microsoft.com/office/drawing/2014/main" id="{4695200E-0824-994A-80FC-DD92B8858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
        <p:nvSpPr>
          <p:cNvPr id="10" name="Title Placeholder 1">
            <a:extLst>
              <a:ext uri="{FF2B5EF4-FFF2-40B4-BE49-F238E27FC236}">
                <a16:creationId xmlns:a16="http://schemas.microsoft.com/office/drawing/2014/main" id="{5721D85A-9491-EE4C-801F-18E5342EA4C6}"/>
              </a:ext>
            </a:extLst>
          </p:cNvPr>
          <p:cNvSpPr>
            <a:spLocks noGrp="1"/>
          </p:cNvSpPr>
          <p:nvPr>
            <p:ph type="title"/>
          </p:nvPr>
        </p:nvSpPr>
        <p:spPr>
          <a:xfrm>
            <a:off x="483198" y="365126"/>
            <a:ext cx="10515600" cy="1048038"/>
          </a:xfrm>
          <a:prstGeom prst="rect">
            <a:avLst/>
          </a:prstGeom>
        </p:spPr>
        <p:txBody>
          <a:bodyPr vert="horz" lIns="91440" tIns="45720" rIns="91440" bIns="45720" rtlCol="0" anchor="t">
            <a:normAutofit/>
          </a:bodyPr>
          <a:lstStyle>
            <a:lvl1pPr>
              <a:defRPr sz="4000" b="1" i="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24775857-F72E-114F-AC48-A9D2BB20106E}"/>
              </a:ext>
            </a:extLst>
          </p:cNvPr>
          <p:cNvSpPr>
            <a:spLocks noGrp="1"/>
          </p:cNvSpPr>
          <p:nvPr>
            <p:ph type="body" sz="quarter" idx="10"/>
          </p:nvPr>
        </p:nvSpPr>
        <p:spPr>
          <a:xfrm>
            <a:off x="482600" y="1603375"/>
            <a:ext cx="8613775" cy="4452938"/>
          </a:xfrm>
          <a:prstGeom prst="rect">
            <a:avLst/>
          </a:prstGeom>
        </p:spPr>
        <p:txBody>
          <a:bodyPr/>
          <a:lstStyle>
            <a:lvl1pPr>
              <a:defRPr b="1" i="0">
                <a:latin typeface="Museo Sans 900" panose="02000000000000000000" pitchFamily="2" charset="77"/>
              </a:defRPr>
            </a:lvl1pPr>
            <a:lvl2pPr>
              <a:defRPr b="1" i="0">
                <a:latin typeface="Museo Sans 900" panose="02000000000000000000" pitchFamily="2" charset="77"/>
              </a:defRPr>
            </a:lvl2pPr>
            <a:lvl3pPr>
              <a:defRPr b="1" i="0">
                <a:latin typeface="Museo Sans 900" panose="02000000000000000000" pitchFamily="2" charset="77"/>
              </a:defRPr>
            </a:lvl3pPr>
            <a:lvl4pPr>
              <a:defRPr b="1" i="0">
                <a:latin typeface="Museo Sans 900" panose="02000000000000000000" pitchFamily="2" charset="77"/>
              </a:defRPr>
            </a:lvl4pPr>
            <a:lvl5pPr>
              <a:defRPr b="1" i="0">
                <a:latin typeface="Museo Sans 900" panose="02000000000000000000"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2952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39220A-1A96-7A4E-9816-EAEE2D09BBDD}"/>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9" name="Picture 8">
            <a:extLst>
              <a:ext uri="{FF2B5EF4-FFF2-40B4-BE49-F238E27FC236}">
                <a16:creationId xmlns:a16="http://schemas.microsoft.com/office/drawing/2014/main" id="{4695200E-0824-994A-80FC-DD92B8858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
        <p:nvSpPr>
          <p:cNvPr id="10" name="Title Placeholder 1">
            <a:extLst>
              <a:ext uri="{FF2B5EF4-FFF2-40B4-BE49-F238E27FC236}">
                <a16:creationId xmlns:a16="http://schemas.microsoft.com/office/drawing/2014/main" id="{5721D85A-9491-EE4C-801F-18E5342EA4C6}"/>
              </a:ext>
            </a:extLst>
          </p:cNvPr>
          <p:cNvSpPr>
            <a:spLocks noGrp="1"/>
          </p:cNvSpPr>
          <p:nvPr>
            <p:ph type="title"/>
          </p:nvPr>
        </p:nvSpPr>
        <p:spPr>
          <a:xfrm>
            <a:off x="483198" y="365125"/>
            <a:ext cx="5395088" cy="1052477"/>
          </a:xfrm>
          <a:prstGeom prst="rect">
            <a:avLst/>
          </a:prstGeom>
        </p:spPr>
        <p:txBody>
          <a:bodyPr vert="horz" lIns="91440" tIns="45720" rIns="91440" bIns="45720" rtlCol="0" anchor="t">
            <a:normAutofit/>
          </a:bodyPr>
          <a:lstStyle>
            <a:lvl1pPr>
              <a:defRPr sz="4000" b="1" i="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24775857-F72E-114F-AC48-A9D2BB20106E}"/>
              </a:ext>
            </a:extLst>
          </p:cNvPr>
          <p:cNvSpPr>
            <a:spLocks noGrp="1"/>
          </p:cNvSpPr>
          <p:nvPr>
            <p:ph type="body" sz="quarter" idx="10"/>
          </p:nvPr>
        </p:nvSpPr>
        <p:spPr>
          <a:xfrm>
            <a:off x="482600" y="1712685"/>
            <a:ext cx="6179457" cy="4343627"/>
          </a:xfrm>
          <a:prstGeom prst="rect">
            <a:avLst/>
          </a:prstGeom>
        </p:spPr>
        <p:txBody>
          <a:bodyPr/>
          <a:lstStyle>
            <a:lvl1pPr>
              <a:buClr>
                <a:schemeClr val="tx2"/>
              </a:buClr>
              <a:defRPr sz="2600" b="1" i="0">
                <a:latin typeface="Museo Sans 900" panose="02000000000000000000" pitchFamily="2" charset="77"/>
              </a:defRPr>
            </a:lvl1pPr>
          </a:lstStyle>
          <a:p>
            <a:pPr lvl="0"/>
            <a:r>
              <a:rPr lang="en-GB" dirty="0"/>
              <a:t>Click to edit Master text</a:t>
            </a:r>
            <a:endParaRPr lang="en-US" dirty="0"/>
          </a:p>
        </p:txBody>
      </p:sp>
      <p:sp>
        <p:nvSpPr>
          <p:cNvPr id="6" name="Picture Placeholder 4">
            <a:extLst>
              <a:ext uri="{FF2B5EF4-FFF2-40B4-BE49-F238E27FC236}">
                <a16:creationId xmlns:a16="http://schemas.microsoft.com/office/drawing/2014/main" id="{76B9BC12-BBB5-3B41-AAFC-8C06F0A043FF}"/>
              </a:ext>
            </a:extLst>
          </p:cNvPr>
          <p:cNvSpPr>
            <a:spLocks noGrp="1"/>
          </p:cNvSpPr>
          <p:nvPr>
            <p:ph type="pic" sz="quarter" idx="11" hasCustomPrompt="1"/>
          </p:nvPr>
        </p:nvSpPr>
        <p:spPr>
          <a:xfrm>
            <a:off x="7037386" y="0"/>
            <a:ext cx="5154614" cy="6858000"/>
          </a:xfrm>
          <a:prstGeom prst="rect">
            <a:avLst/>
          </a:prstGeom>
          <a:solidFill>
            <a:schemeClr val="bg1">
              <a:lumMod val="85000"/>
            </a:schemeClr>
          </a:solidFill>
        </p:spPr>
        <p:txBody>
          <a:bodyPr/>
          <a:lstStyle>
            <a:lvl1pPr>
              <a:defRPr b="1" i="0">
                <a:latin typeface="Museo Sans 900" panose="02000000000000000000" pitchFamily="2" charset="77"/>
              </a:defRPr>
            </a:lvl1pPr>
          </a:lstStyle>
          <a:p>
            <a:r>
              <a:rPr lang="en-US" dirty="0"/>
              <a:t>Photo here</a:t>
            </a:r>
          </a:p>
        </p:txBody>
      </p:sp>
    </p:spTree>
    <p:extLst>
      <p:ext uri="{BB962C8B-B14F-4D97-AF65-F5344CB8AC3E}">
        <p14:creationId xmlns:p14="http://schemas.microsoft.com/office/powerpoint/2010/main" val="29604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tory Sli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39220A-1A96-7A4E-9816-EAEE2D09BBDD}"/>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9" name="Picture 8">
            <a:extLst>
              <a:ext uri="{FF2B5EF4-FFF2-40B4-BE49-F238E27FC236}">
                <a16:creationId xmlns:a16="http://schemas.microsoft.com/office/drawing/2014/main" id="{4695200E-0824-994A-80FC-DD92B8858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
        <p:nvSpPr>
          <p:cNvPr id="10" name="Title Placeholder 1">
            <a:extLst>
              <a:ext uri="{FF2B5EF4-FFF2-40B4-BE49-F238E27FC236}">
                <a16:creationId xmlns:a16="http://schemas.microsoft.com/office/drawing/2014/main" id="{5721D85A-9491-EE4C-801F-18E5342EA4C6}"/>
              </a:ext>
            </a:extLst>
          </p:cNvPr>
          <p:cNvSpPr>
            <a:spLocks noGrp="1"/>
          </p:cNvSpPr>
          <p:nvPr>
            <p:ph type="title" hasCustomPrompt="1"/>
          </p:nvPr>
        </p:nvSpPr>
        <p:spPr>
          <a:xfrm>
            <a:off x="483198" y="365125"/>
            <a:ext cx="5395088" cy="1052477"/>
          </a:xfrm>
          <a:prstGeom prst="rect">
            <a:avLst/>
          </a:prstGeom>
        </p:spPr>
        <p:txBody>
          <a:bodyPr vert="horz" lIns="91440" tIns="45720" rIns="91440" bIns="45720" rtlCol="0" anchor="t">
            <a:normAutofit/>
          </a:bodyPr>
          <a:lstStyle>
            <a:lvl1pPr>
              <a:defRPr sz="4000" b="1" i="0"/>
            </a:lvl1pPr>
          </a:lstStyle>
          <a:p>
            <a:r>
              <a:rPr lang="en-GB" dirty="0"/>
              <a:t>Impact story title</a:t>
            </a:r>
            <a:endParaRPr lang="en-US" dirty="0"/>
          </a:p>
        </p:txBody>
      </p:sp>
      <p:sp>
        <p:nvSpPr>
          <p:cNvPr id="4" name="Text Placeholder 3">
            <a:extLst>
              <a:ext uri="{FF2B5EF4-FFF2-40B4-BE49-F238E27FC236}">
                <a16:creationId xmlns:a16="http://schemas.microsoft.com/office/drawing/2014/main" id="{24775857-F72E-114F-AC48-A9D2BB20106E}"/>
              </a:ext>
            </a:extLst>
          </p:cNvPr>
          <p:cNvSpPr>
            <a:spLocks noGrp="1"/>
          </p:cNvSpPr>
          <p:nvPr>
            <p:ph type="body" sz="quarter" idx="10" hasCustomPrompt="1"/>
          </p:nvPr>
        </p:nvSpPr>
        <p:spPr>
          <a:xfrm>
            <a:off x="482600" y="1712685"/>
            <a:ext cx="5154615" cy="4343627"/>
          </a:xfrm>
          <a:prstGeom prst="rect">
            <a:avLst/>
          </a:prstGeom>
        </p:spPr>
        <p:txBody>
          <a:bodyPr/>
          <a:lstStyle>
            <a:lvl1pPr marL="0" indent="0">
              <a:buNone/>
              <a:defRPr sz="1800" b="1" i="0">
                <a:latin typeface="Museo Sans 900" panose="02000000000000000000" pitchFamily="2" charset="77"/>
              </a:defRPr>
            </a:lvl1pPr>
          </a:lstStyle>
          <a:p>
            <a:pPr lvl="0"/>
            <a:r>
              <a:rPr lang="en-GB" dirty="0"/>
              <a:t>Story text</a:t>
            </a:r>
            <a:endParaRPr lang="en-US" dirty="0"/>
          </a:p>
        </p:txBody>
      </p:sp>
      <p:sp>
        <p:nvSpPr>
          <p:cNvPr id="6" name="Picture Placeholder 4">
            <a:extLst>
              <a:ext uri="{FF2B5EF4-FFF2-40B4-BE49-F238E27FC236}">
                <a16:creationId xmlns:a16="http://schemas.microsoft.com/office/drawing/2014/main" id="{76B9BC12-BBB5-3B41-AAFC-8C06F0A043FF}"/>
              </a:ext>
            </a:extLst>
          </p:cNvPr>
          <p:cNvSpPr>
            <a:spLocks noGrp="1"/>
          </p:cNvSpPr>
          <p:nvPr>
            <p:ph type="pic" sz="quarter" idx="11" hasCustomPrompt="1"/>
          </p:nvPr>
        </p:nvSpPr>
        <p:spPr>
          <a:xfrm>
            <a:off x="6096000" y="0"/>
            <a:ext cx="6096000" cy="6858000"/>
          </a:xfrm>
          <a:prstGeom prst="rect">
            <a:avLst/>
          </a:prstGeom>
          <a:solidFill>
            <a:schemeClr val="bg1">
              <a:lumMod val="85000"/>
            </a:schemeClr>
          </a:solidFill>
        </p:spPr>
        <p:txBody>
          <a:bodyPr/>
          <a:lstStyle>
            <a:lvl1pPr>
              <a:defRPr b="1" i="0">
                <a:latin typeface="Museo Sans 900" panose="02000000000000000000" pitchFamily="2" charset="77"/>
              </a:defRPr>
            </a:lvl1pPr>
          </a:lstStyle>
          <a:p>
            <a:r>
              <a:rPr lang="en-US" dirty="0"/>
              <a:t>Photo here</a:t>
            </a:r>
          </a:p>
        </p:txBody>
      </p:sp>
    </p:spTree>
    <p:extLst>
      <p:ext uri="{BB962C8B-B14F-4D97-AF65-F5344CB8AC3E}">
        <p14:creationId xmlns:p14="http://schemas.microsoft.com/office/powerpoint/2010/main" val="38045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CF8EF2F-C97A-FA49-9FEA-CD7D911CDEB3}"/>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a:defRPr b="1" i="0">
                <a:latin typeface="Museo Sans 900" panose="02000000000000000000" pitchFamily="2" charset="77"/>
              </a:defRPr>
            </a:lvl1pPr>
          </a:lstStyle>
          <a:p>
            <a:r>
              <a:rPr lang="en-US" dirty="0"/>
              <a:t>Insert photo</a:t>
            </a:r>
          </a:p>
        </p:txBody>
      </p:sp>
    </p:spTree>
    <p:extLst>
      <p:ext uri="{BB962C8B-B14F-4D97-AF65-F5344CB8AC3E}">
        <p14:creationId xmlns:p14="http://schemas.microsoft.com/office/powerpoint/2010/main" val="40638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CF8EF2F-C97A-FA49-9FEA-CD7D911CDEB3}"/>
              </a:ext>
            </a:extLst>
          </p:cNvPr>
          <p:cNvSpPr>
            <a:spLocks noGrp="1"/>
          </p:cNvSpPr>
          <p:nvPr>
            <p:ph type="pic" sz="quarter" idx="10" hasCustomPrompt="1"/>
          </p:nvPr>
        </p:nvSpPr>
        <p:spPr>
          <a:xfrm>
            <a:off x="0" y="0"/>
            <a:ext cx="6038490" cy="6858000"/>
          </a:xfrm>
          <a:prstGeom prst="rect">
            <a:avLst/>
          </a:prstGeom>
          <a:solidFill>
            <a:schemeClr val="bg1">
              <a:lumMod val="95000"/>
            </a:schemeClr>
          </a:solidFill>
        </p:spPr>
        <p:txBody>
          <a:bodyPr/>
          <a:lstStyle>
            <a:lvl1pPr>
              <a:defRPr b="1" i="0">
                <a:latin typeface="Museo Sans 900" panose="02000000000000000000" pitchFamily="2" charset="77"/>
              </a:defRPr>
            </a:lvl1pPr>
          </a:lstStyle>
          <a:p>
            <a:r>
              <a:rPr lang="en-US" dirty="0"/>
              <a:t>Insert photo</a:t>
            </a:r>
          </a:p>
        </p:txBody>
      </p:sp>
      <p:sp>
        <p:nvSpPr>
          <p:cNvPr id="3" name="Picture Placeholder 3">
            <a:extLst>
              <a:ext uri="{FF2B5EF4-FFF2-40B4-BE49-F238E27FC236}">
                <a16:creationId xmlns:a16="http://schemas.microsoft.com/office/drawing/2014/main" id="{FE54F9B4-FD31-6142-A3B7-469D95CD0584}"/>
              </a:ext>
            </a:extLst>
          </p:cNvPr>
          <p:cNvSpPr>
            <a:spLocks noGrp="1"/>
          </p:cNvSpPr>
          <p:nvPr>
            <p:ph type="pic" sz="quarter" idx="11" hasCustomPrompt="1"/>
          </p:nvPr>
        </p:nvSpPr>
        <p:spPr>
          <a:xfrm>
            <a:off x="6153509" y="0"/>
            <a:ext cx="6038491" cy="6858000"/>
          </a:xfrm>
          <a:prstGeom prst="rect">
            <a:avLst/>
          </a:prstGeom>
          <a:solidFill>
            <a:schemeClr val="bg1">
              <a:lumMod val="95000"/>
            </a:schemeClr>
          </a:solidFill>
        </p:spPr>
        <p:txBody>
          <a:bodyPr/>
          <a:lstStyle>
            <a:lvl1pPr>
              <a:defRPr b="1" i="0">
                <a:latin typeface="Museo Sans 900" panose="02000000000000000000" pitchFamily="2" charset="77"/>
              </a:defRPr>
            </a:lvl1pPr>
          </a:lstStyle>
          <a:p>
            <a:r>
              <a:rPr lang="en-US" dirty="0"/>
              <a:t>Insert photo</a:t>
            </a:r>
          </a:p>
        </p:txBody>
      </p:sp>
    </p:spTree>
    <p:extLst>
      <p:ext uri="{BB962C8B-B14F-4D97-AF65-F5344CB8AC3E}">
        <p14:creationId xmlns:p14="http://schemas.microsoft.com/office/powerpoint/2010/main" val="394564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4" y="1561454"/>
            <a:ext cx="6913267" cy="3735091"/>
          </a:xfrm>
        </p:spPr>
        <p:txBody>
          <a:bodyPr anchor="ctr">
            <a:normAutofit/>
          </a:bodyPr>
          <a:lstStyle>
            <a:lvl1pPr algn="l">
              <a:defRPr sz="5000" b="1" i="0">
                <a:solidFill>
                  <a:schemeClr val="accent3"/>
                </a:solidFill>
              </a:defRPr>
            </a:lvl1pPr>
          </a:lstStyle>
          <a:p>
            <a:r>
              <a:rPr lang="en-GB" dirty="0"/>
              <a:t>Headline Text</a:t>
            </a:r>
            <a:endParaRPr lang="en-US" dirty="0"/>
          </a:p>
        </p:txBody>
      </p:sp>
      <p:sp>
        <p:nvSpPr>
          <p:cNvPr id="10" name="Slide Number Placeholder 5">
            <a:extLst>
              <a:ext uri="{FF2B5EF4-FFF2-40B4-BE49-F238E27FC236}">
                <a16:creationId xmlns:a16="http://schemas.microsoft.com/office/drawing/2014/main" id="{6F013095-3B7A-E643-9A75-0B9F5B01ED02}"/>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11" name="Picture 10">
            <a:extLst>
              <a:ext uri="{FF2B5EF4-FFF2-40B4-BE49-F238E27FC236}">
                <a16:creationId xmlns:a16="http://schemas.microsoft.com/office/drawing/2014/main" id="{6287BC4F-5371-2E48-A216-26932FBF95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Tree>
    <p:extLst>
      <p:ext uri="{BB962C8B-B14F-4D97-AF65-F5344CB8AC3E}">
        <p14:creationId xmlns:p14="http://schemas.microsoft.com/office/powerpoint/2010/main" val="276691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341A9-6B63-3E4B-AE5E-487F4585265B}"/>
              </a:ext>
            </a:extLst>
          </p:cNvPr>
          <p:cNvSpPr>
            <a:spLocks noGrp="1"/>
          </p:cNvSpPr>
          <p:nvPr>
            <p:ph type="title"/>
          </p:nvPr>
        </p:nvSpPr>
        <p:spPr>
          <a:xfrm>
            <a:off x="483198" y="2226582"/>
            <a:ext cx="8007659" cy="1202418"/>
          </a:xfrm>
          <a:prstGeom prst="rect">
            <a:avLst/>
          </a:prstGeom>
        </p:spPr>
        <p:txBody>
          <a:bodyPr vert="horz" lIns="91440" tIns="45720" rIns="91440" bIns="45720" rtlCol="0" anchor="b">
            <a:normAutofit/>
          </a:bodyPr>
          <a:lstStyle/>
          <a:p>
            <a:r>
              <a:rPr lang="en-GB" dirty="0"/>
              <a:t>Headline Part One</a:t>
            </a:r>
            <a:endParaRPr lang="en-US" dirty="0"/>
          </a:p>
        </p:txBody>
      </p:sp>
    </p:spTree>
    <p:extLst>
      <p:ext uri="{BB962C8B-B14F-4D97-AF65-F5344CB8AC3E}">
        <p14:creationId xmlns:p14="http://schemas.microsoft.com/office/powerpoint/2010/main" val="95325283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71" r:id="rId5"/>
    <p:sldLayoutId id="2147483672" r:id="rId6"/>
    <p:sldLayoutId id="2147483669" r:id="rId7"/>
    <p:sldLayoutId id="2147483670" r:id="rId8"/>
    <p:sldLayoutId id="214748366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hdr="0" ftr="0" dt="0"/>
  <p:txStyles>
    <p:titleStyle>
      <a:lvl1pPr algn="l" defTabSz="914400" rtl="0" eaLnBrk="1" latinLnBrk="0" hangingPunct="1">
        <a:lnSpc>
          <a:spcPct val="90000"/>
        </a:lnSpc>
        <a:spcBef>
          <a:spcPct val="0"/>
        </a:spcBef>
        <a:buNone/>
        <a:defRPr sz="5400" b="1" i="0" kern="1200">
          <a:solidFill>
            <a:schemeClr val="tx2"/>
          </a:solidFill>
          <a:latin typeface="Museo Sans 900" panose="02000000000000000000"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10">
          <p15:clr>
            <a:srgbClr val="F26B43"/>
          </p15:clr>
        </p15:guide>
        <p15:guide id="4" pos="302" userDrawn="1">
          <p15:clr>
            <a:srgbClr val="F26B43"/>
          </p15:clr>
        </p15:guide>
        <p15:guide id="5" pos="73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Logo&#10;&#10;Description automatically generated">
            <a:extLst>
              <a:ext uri="{FF2B5EF4-FFF2-40B4-BE49-F238E27FC236}">
                <a16:creationId xmlns:a16="http://schemas.microsoft.com/office/drawing/2014/main" id="{A72177D0-64D7-480C-8BB5-705A7643C074}"/>
              </a:ext>
            </a:extLst>
          </p:cNvPr>
          <p:cNvPicPr>
            <a:picLocks noChangeAspect="1"/>
          </p:cNvPicPr>
          <p:nvPr/>
        </p:nvPicPr>
        <p:blipFill>
          <a:blip r:embed="rId3"/>
          <a:stretch>
            <a:fillRect/>
          </a:stretch>
        </p:blipFill>
        <p:spPr>
          <a:xfrm>
            <a:off x="6794740" y="1020792"/>
            <a:ext cx="4827916" cy="4813539"/>
          </a:xfrm>
          <a:prstGeom prst="rect">
            <a:avLst/>
          </a:prstGeom>
        </p:spPr>
      </p:pic>
      <p:sp>
        <p:nvSpPr>
          <p:cNvPr id="2" name="Title 1">
            <a:extLst>
              <a:ext uri="{FF2B5EF4-FFF2-40B4-BE49-F238E27FC236}">
                <a16:creationId xmlns:a16="http://schemas.microsoft.com/office/drawing/2014/main" id="{DC460FEA-0B5B-7544-B1CB-987692CF9431}"/>
              </a:ext>
            </a:extLst>
          </p:cNvPr>
          <p:cNvSpPr>
            <a:spLocks noGrp="1"/>
          </p:cNvSpPr>
          <p:nvPr>
            <p:ph type="ctrTitle"/>
          </p:nvPr>
        </p:nvSpPr>
        <p:spPr>
          <a:xfrm>
            <a:off x="416361" y="2301580"/>
            <a:ext cx="6977665" cy="1655762"/>
          </a:xfrm>
        </p:spPr>
        <p:txBody>
          <a:bodyPr>
            <a:noAutofit/>
          </a:bodyPr>
          <a:lstStyle/>
          <a:p>
            <a:r>
              <a:rPr lang="en-US" spc="-200" dirty="0">
                <a:solidFill>
                  <a:schemeClr val="accent4"/>
                </a:solidFill>
              </a:rPr>
              <a:t>Education unlocks </a:t>
            </a:r>
            <a:br>
              <a:rPr lang="en-US" spc="-200" dirty="0">
                <a:solidFill>
                  <a:schemeClr val="accent2"/>
                </a:solidFill>
              </a:rPr>
            </a:br>
            <a:r>
              <a:rPr lang="en-US" spc="-200" dirty="0">
                <a:solidFill>
                  <a:schemeClr val="accent3"/>
                </a:solidFill>
              </a:rPr>
              <a:t>skills and employment</a:t>
            </a:r>
          </a:p>
        </p:txBody>
      </p:sp>
      <p:sp>
        <p:nvSpPr>
          <p:cNvPr id="4" name="Text Placeholder 3">
            <a:extLst>
              <a:ext uri="{FF2B5EF4-FFF2-40B4-BE49-F238E27FC236}">
                <a16:creationId xmlns:a16="http://schemas.microsoft.com/office/drawing/2014/main" id="{A3CE33D2-AE76-4044-A024-16EEEB6BF37A}"/>
              </a:ext>
            </a:extLst>
          </p:cNvPr>
          <p:cNvSpPr>
            <a:spLocks noGrp="1"/>
          </p:cNvSpPr>
          <p:nvPr>
            <p:ph type="body" sz="quarter" idx="4294967295"/>
          </p:nvPr>
        </p:nvSpPr>
        <p:spPr>
          <a:xfrm>
            <a:off x="479425" y="5250998"/>
            <a:ext cx="5154613" cy="1273628"/>
          </a:xfrm>
          <a:prstGeom prst="rect">
            <a:avLst/>
          </a:prstGeom>
        </p:spPr>
        <p:txBody>
          <a:bodyPr/>
          <a:lstStyle/>
          <a:p>
            <a:r>
              <a:rPr lang="en-US" sz="2800" dirty="0"/>
              <a:t>Slideshow for Educators</a:t>
            </a:r>
          </a:p>
          <a:p>
            <a:r>
              <a:rPr lang="en-US" dirty="0"/>
              <a:t>For ages 7-11</a:t>
            </a:r>
            <a:endParaRPr lang="en-US" sz="2800" dirty="0"/>
          </a:p>
          <a:p>
            <a:endParaRPr lang="en-US" sz="2000" b="0" dirty="0">
              <a:latin typeface="Museo Sans 300" panose="02000000000000000000" pitchFamily="2" charset="77"/>
            </a:endParaRPr>
          </a:p>
        </p:txBody>
      </p:sp>
    </p:spTree>
    <p:extLst>
      <p:ext uri="{BB962C8B-B14F-4D97-AF65-F5344CB8AC3E}">
        <p14:creationId xmlns:p14="http://schemas.microsoft.com/office/powerpoint/2010/main" val="207047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Activity – Jobs for an ideal future</a:t>
            </a:r>
          </a:p>
        </p:txBody>
      </p:sp>
      <p:sp>
        <p:nvSpPr>
          <p:cNvPr id="3" name="Slide Number Placeholder 2"/>
          <p:cNvSpPr>
            <a:spLocks noGrp="1"/>
          </p:cNvSpPr>
          <p:nvPr>
            <p:ph type="sldNum" sz="quarter" idx="4"/>
          </p:nvPr>
        </p:nvSpPr>
        <p:spPr/>
        <p:txBody>
          <a:bodyPr/>
          <a:lstStyle/>
          <a:p>
            <a:fld id="{540D144C-11AF-EC44-9A7A-00E7093A6A62}" type="slidenum">
              <a:rPr lang="en-US" smtClean="0"/>
              <a:pPr/>
              <a:t>10</a:t>
            </a:fld>
            <a:endParaRPr lang="en-US" dirty="0"/>
          </a:p>
        </p:txBody>
      </p:sp>
    </p:spTree>
    <p:extLst>
      <p:ext uri="{BB962C8B-B14F-4D97-AF65-F5344CB8AC3E}">
        <p14:creationId xmlns:p14="http://schemas.microsoft.com/office/powerpoint/2010/main" val="153975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74" b="1474"/>
          <a:stretch>
            <a:fillRect/>
          </a:stretch>
        </p:blipFill>
        <p:spPr>
          <a:xfrm>
            <a:off x="219075" y="113109"/>
            <a:ext cx="11753850" cy="6611541"/>
          </a:xfrm>
        </p:spPr>
      </p:pic>
    </p:spTree>
    <p:extLst>
      <p:ext uri="{BB962C8B-B14F-4D97-AF65-F5344CB8AC3E}">
        <p14:creationId xmlns:p14="http://schemas.microsoft.com/office/powerpoint/2010/main" val="11861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12</a:t>
            </a:fld>
            <a:endParaRPr lang="en-US" dirty="0"/>
          </a:p>
        </p:txBody>
      </p:sp>
      <p:grpSp>
        <p:nvGrpSpPr>
          <p:cNvPr id="19" name="Group 18"/>
          <p:cNvGrpSpPr/>
          <p:nvPr/>
        </p:nvGrpSpPr>
        <p:grpSpPr>
          <a:xfrm>
            <a:off x="1134381" y="690881"/>
            <a:ext cx="4453620" cy="2144928"/>
            <a:chOff x="862786" y="360411"/>
            <a:chExt cx="4396622" cy="1903613"/>
          </a:xfrm>
        </p:grpSpPr>
        <p:sp>
          <p:nvSpPr>
            <p:cNvPr id="7" name="Triangle 5">
              <a:extLst>
                <a:ext uri="{FF2B5EF4-FFF2-40B4-BE49-F238E27FC236}">
                  <a16:creationId xmlns:a16="http://schemas.microsoft.com/office/drawing/2014/main" id="{03589377-F635-F14B-98A7-053CCCFF2E84}"/>
                </a:ext>
              </a:extLst>
            </p:cNvPr>
            <p:cNvSpPr/>
            <p:nvPr/>
          </p:nvSpPr>
          <p:spPr>
            <a:xfrm rot="20654046">
              <a:off x="862786" y="1625336"/>
              <a:ext cx="734165" cy="63868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400" b="1" dirty="0">
                <a:latin typeface="Museo Sans 900" panose="02000000000000000000" pitchFamily="2" charset="77"/>
              </a:endParaRPr>
            </a:p>
          </p:txBody>
        </p:sp>
        <p:sp>
          <p:nvSpPr>
            <p:cNvPr id="8" name="Rounded Rectangle 7">
              <a:extLst>
                <a:ext uri="{FF2B5EF4-FFF2-40B4-BE49-F238E27FC236}">
                  <a16:creationId xmlns:a16="http://schemas.microsoft.com/office/drawing/2014/main" id="{AEF5A5A7-A2B4-5648-83A3-6A3E01A0A85F}"/>
                </a:ext>
              </a:extLst>
            </p:cNvPr>
            <p:cNvSpPr/>
            <p:nvPr/>
          </p:nvSpPr>
          <p:spPr>
            <a:xfrm>
              <a:off x="1151380" y="360411"/>
              <a:ext cx="4108028" cy="1812489"/>
            </a:xfrm>
            <a:prstGeom prst="roundRect">
              <a:avLst>
                <a:gd name="adj" fmla="val 347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4000" dirty="0">
                  <a:latin typeface="Museo Sans 900"/>
                </a:rPr>
                <a:t>How old will you be in 2030?</a:t>
              </a:r>
            </a:p>
          </p:txBody>
        </p:sp>
      </p:grpSp>
      <p:grpSp>
        <p:nvGrpSpPr>
          <p:cNvPr id="3" name="Group 2"/>
          <p:cNvGrpSpPr/>
          <p:nvPr/>
        </p:nvGrpSpPr>
        <p:grpSpPr>
          <a:xfrm>
            <a:off x="5801016" y="3190241"/>
            <a:ext cx="4830498" cy="2139439"/>
            <a:chOff x="6593496" y="590551"/>
            <a:chExt cx="4830498" cy="2139439"/>
          </a:xfrm>
        </p:grpSpPr>
        <p:grpSp>
          <p:nvGrpSpPr>
            <p:cNvPr id="20" name="Group 19"/>
            <p:cNvGrpSpPr/>
            <p:nvPr/>
          </p:nvGrpSpPr>
          <p:grpSpPr>
            <a:xfrm>
              <a:off x="6686595" y="782081"/>
              <a:ext cx="4331734" cy="1947909"/>
              <a:chOff x="7430572" y="589038"/>
              <a:chExt cx="3569524" cy="1501658"/>
            </a:xfrm>
          </p:grpSpPr>
          <p:sp>
            <p:nvSpPr>
              <p:cNvPr id="9" name="Triangle 7">
                <a:extLst>
                  <a:ext uri="{FF2B5EF4-FFF2-40B4-BE49-F238E27FC236}">
                    <a16:creationId xmlns:a16="http://schemas.microsoft.com/office/drawing/2014/main" id="{5A3272B5-F0E4-D543-BDE3-22268C4C9560}"/>
                  </a:ext>
                </a:extLst>
              </p:cNvPr>
              <p:cNvSpPr/>
              <p:nvPr/>
            </p:nvSpPr>
            <p:spPr>
              <a:xfrm rot="20654046">
                <a:off x="7430572" y="1459784"/>
                <a:ext cx="792263" cy="6309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0" b="1" dirty="0">
                  <a:latin typeface="Museo Sans 900" panose="02000000000000000000" pitchFamily="2" charset="77"/>
                </a:endParaRPr>
              </a:p>
            </p:txBody>
          </p:sp>
          <p:sp>
            <p:nvSpPr>
              <p:cNvPr id="10" name="Rounded Rectangle 9">
                <a:extLst>
                  <a:ext uri="{FF2B5EF4-FFF2-40B4-BE49-F238E27FC236}">
                    <a16:creationId xmlns:a16="http://schemas.microsoft.com/office/drawing/2014/main" id="{D4B54280-4BC6-7749-91EA-4DEA3EE34E70}"/>
                  </a:ext>
                </a:extLst>
              </p:cNvPr>
              <p:cNvSpPr/>
              <p:nvPr/>
            </p:nvSpPr>
            <p:spPr>
              <a:xfrm>
                <a:off x="7735555" y="589038"/>
                <a:ext cx="3264541" cy="1437671"/>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4000" dirty="0">
                    <a:latin typeface="Museo Sans 900"/>
                  </a:rPr>
                  <a:t>Which of these changes do you think are most likely to happen? </a:t>
                </a:r>
              </a:p>
            </p:txBody>
          </p:sp>
        </p:grpSp>
        <p:sp>
          <p:nvSpPr>
            <p:cNvPr id="18" name="Rounded Rectangle 17">
              <a:extLst>
                <a:ext uri="{FF2B5EF4-FFF2-40B4-BE49-F238E27FC236}">
                  <a16:creationId xmlns:a16="http://schemas.microsoft.com/office/drawing/2014/main" id="{D4B54280-4BC6-7749-91EA-4DEA3EE34E70}"/>
                </a:ext>
              </a:extLst>
            </p:cNvPr>
            <p:cNvSpPr/>
            <p:nvPr/>
          </p:nvSpPr>
          <p:spPr>
            <a:xfrm>
              <a:off x="6593496" y="590551"/>
              <a:ext cx="4830498" cy="2056437"/>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4000" dirty="0">
                  <a:latin typeface="Museo Sans 900"/>
                </a:rPr>
                <a:t>What might you be doing in 2030?</a:t>
              </a:r>
            </a:p>
          </p:txBody>
        </p:sp>
      </p:grpSp>
    </p:spTree>
    <p:extLst>
      <p:ext uri="{BB962C8B-B14F-4D97-AF65-F5344CB8AC3E}">
        <p14:creationId xmlns:p14="http://schemas.microsoft.com/office/powerpoint/2010/main" val="322481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13</a:t>
            </a:fld>
            <a:endParaRPr lang="en-US" dirty="0"/>
          </a:p>
        </p:txBody>
      </p:sp>
      <p:sp>
        <p:nvSpPr>
          <p:cNvPr id="12" name="Rectangle 11"/>
          <p:cNvSpPr/>
          <p:nvPr/>
        </p:nvSpPr>
        <p:spPr>
          <a:xfrm>
            <a:off x="812472" y="280881"/>
            <a:ext cx="10655628" cy="3139321"/>
          </a:xfrm>
          <a:prstGeom prst="rect">
            <a:avLst/>
          </a:prstGeom>
        </p:spPr>
        <p:txBody>
          <a:bodyPr wrap="square">
            <a:spAutoFit/>
          </a:bodyPr>
          <a:lstStyle/>
          <a:p>
            <a:pPr>
              <a:spcAft>
                <a:spcPts val="1800"/>
              </a:spcAft>
              <a:buClr>
                <a:schemeClr val="bg1"/>
              </a:buClr>
            </a:pPr>
            <a:r>
              <a:rPr lang="en-US" sz="3600" b="1" dirty="0">
                <a:solidFill>
                  <a:schemeClr val="accent3"/>
                </a:solidFill>
                <a:latin typeface="Museo Sans 900"/>
              </a:rPr>
              <a:t>Many jobs are changing because of automation – using technology to do things that people used to do before.</a:t>
            </a:r>
          </a:p>
          <a:p>
            <a:pPr algn="ctr">
              <a:spcAft>
                <a:spcPts val="1800"/>
              </a:spcAft>
              <a:buClr>
                <a:schemeClr val="bg1"/>
              </a:buClr>
            </a:pPr>
            <a:endParaRPr lang="en-US" sz="4800" b="1" dirty="0">
              <a:solidFill>
                <a:schemeClr val="bg1"/>
              </a:solidFill>
              <a:latin typeface="Museo Sans 900"/>
            </a:endParaRPr>
          </a:p>
          <a:p>
            <a:pPr algn="ctr">
              <a:spcAft>
                <a:spcPts val="1800"/>
              </a:spcAft>
              <a:buClr>
                <a:schemeClr val="bg1"/>
              </a:buClr>
            </a:pPr>
            <a:endParaRPr lang="en-US" sz="4800" b="1" dirty="0">
              <a:solidFill>
                <a:schemeClr val="bg1"/>
              </a:solidFill>
              <a:latin typeface="Museo Sans 900"/>
            </a:endParaRPr>
          </a:p>
        </p:txBody>
      </p:sp>
      <p:pic>
        <p:nvPicPr>
          <p:cNvPr id="5" name="Picture 5" descr="Icon&#10;&#10;Description automatically generated">
            <a:extLst>
              <a:ext uri="{FF2B5EF4-FFF2-40B4-BE49-F238E27FC236}">
                <a16:creationId xmlns:a16="http://schemas.microsoft.com/office/drawing/2014/main" id="{243023E1-CAF0-4367-BEB5-A40DC0B3F5D5}"/>
              </a:ext>
            </a:extLst>
          </p:cNvPr>
          <p:cNvPicPr>
            <a:picLocks noChangeAspect="1"/>
          </p:cNvPicPr>
          <p:nvPr/>
        </p:nvPicPr>
        <p:blipFill>
          <a:blip r:embed="rId3"/>
          <a:stretch>
            <a:fillRect/>
          </a:stretch>
        </p:blipFill>
        <p:spPr>
          <a:xfrm>
            <a:off x="4629509" y="2157437"/>
            <a:ext cx="2944483" cy="3477653"/>
          </a:xfrm>
          <a:prstGeom prst="rect">
            <a:avLst/>
          </a:prstGeom>
        </p:spPr>
      </p:pic>
    </p:spTree>
    <p:extLst>
      <p:ext uri="{BB962C8B-B14F-4D97-AF65-F5344CB8AC3E}">
        <p14:creationId xmlns:p14="http://schemas.microsoft.com/office/powerpoint/2010/main" val="162266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40D144C-11AF-EC44-9A7A-00E7093A6A62}" type="slidenum">
              <a:rPr lang="en-US" smtClean="0"/>
              <a:pPr/>
              <a:t>14</a:t>
            </a:fld>
            <a:endParaRPr lang="en-US" dirty="0"/>
          </a:p>
        </p:txBody>
      </p:sp>
      <p:sp>
        <p:nvSpPr>
          <p:cNvPr id="4" name="Rectangle 3"/>
          <p:cNvSpPr/>
          <p:nvPr/>
        </p:nvSpPr>
        <p:spPr>
          <a:xfrm>
            <a:off x="812472" y="352768"/>
            <a:ext cx="10688648" cy="2769989"/>
          </a:xfrm>
          <a:prstGeom prst="rect">
            <a:avLst/>
          </a:prstGeom>
        </p:spPr>
        <p:txBody>
          <a:bodyPr wrap="square" lIns="91440" tIns="45720" rIns="91440" bIns="45720" anchor="t">
            <a:spAutoFit/>
          </a:bodyPr>
          <a:lstStyle/>
          <a:p>
            <a:pPr>
              <a:spcAft>
                <a:spcPts val="1800"/>
              </a:spcAft>
              <a:buClr>
                <a:schemeClr val="bg1"/>
              </a:buClr>
            </a:pPr>
            <a:r>
              <a:rPr lang="en-US" sz="3200" b="1" dirty="0">
                <a:solidFill>
                  <a:schemeClr val="accent3"/>
                </a:solidFill>
                <a:latin typeface="Museo Sans 900"/>
              </a:rPr>
              <a:t>Imagine a job of the future that could help to achieve one of the SDGs.</a:t>
            </a:r>
          </a:p>
          <a:p>
            <a:pPr algn="ctr">
              <a:spcAft>
                <a:spcPts val="1800"/>
              </a:spcAft>
              <a:buClr>
                <a:schemeClr val="bg1"/>
              </a:buClr>
            </a:pPr>
            <a:endParaRPr lang="en-US" sz="3200" b="1" dirty="0">
              <a:solidFill>
                <a:schemeClr val="bg1"/>
              </a:solidFill>
              <a:latin typeface="Museo Sans 900"/>
            </a:endParaRPr>
          </a:p>
          <a:p>
            <a:pPr algn="ctr">
              <a:spcAft>
                <a:spcPts val="1800"/>
              </a:spcAft>
              <a:buClr>
                <a:schemeClr val="bg1"/>
              </a:buClr>
            </a:pPr>
            <a:endParaRPr lang="en-US" sz="4800" b="1" dirty="0">
              <a:solidFill>
                <a:schemeClr val="bg1"/>
              </a:solidFill>
              <a:latin typeface="Museo Sans 900"/>
            </a:endParaRPr>
          </a:p>
        </p:txBody>
      </p:sp>
      <p:pic>
        <p:nvPicPr>
          <p:cNvPr id="6" name="Picture Placeholder 3"/>
          <p:cNvPicPr>
            <a:picLocks noChangeAspect="1"/>
          </p:cNvPicPr>
          <p:nvPr/>
        </p:nvPicPr>
        <p:blipFill rotWithShape="1">
          <a:blip r:embed="rId3">
            <a:extLst>
              <a:ext uri="{28A0092B-C50C-407E-A947-70E740481C1C}">
                <a14:useLocalDpi xmlns:a14="http://schemas.microsoft.com/office/drawing/2010/main" val="0"/>
              </a:ext>
            </a:extLst>
          </a:blip>
          <a:srcRect t="17844" b="1474"/>
          <a:stretch/>
        </p:blipFill>
        <p:spPr>
          <a:xfrm>
            <a:off x="1351472" y="1666568"/>
            <a:ext cx="9477376" cy="4431814"/>
          </a:xfrm>
          <a:prstGeom prst="rect">
            <a:avLst/>
          </a:prstGeom>
        </p:spPr>
      </p:pic>
    </p:spTree>
    <p:extLst>
      <p:ext uri="{BB962C8B-B14F-4D97-AF65-F5344CB8AC3E}">
        <p14:creationId xmlns:p14="http://schemas.microsoft.com/office/powerpoint/2010/main" val="1714394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15</a:t>
            </a:fld>
            <a:endParaRPr lang="en-US" dirty="0"/>
          </a:p>
        </p:txBody>
      </p:sp>
      <p:grpSp>
        <p:nvGrpSpPr>
          <p:cNvPr id="19" name="Group 18"/>
          <p:cNvGrpSpPr/>
          <p:nvPr/>
        </p:nvGrpSpPr>
        <p:grpSpPr>
          <a:xfrm>
            <a:off x="1008215" y="559385"/>
            <a:ext cx="4982670" cy="2191413"/>
            <a:chOff x="736620" y="48231"/>
            <a:chExt cx="4982670" cy="2191413"/>
          </a:xfrm>
        </p:grpSpPr>
        <p:sp>
          <p:nvSpPr>
            <p:cNvPr id="7" name="Triangle 5">
              <a:extLst>
                <a:ext uri="{FF2B5EF4-FFF2-40B4-BE49-F238E27FC236}">
                  <a16:creationId xmlns:a16="http://schemas.microsoft.com/office/drawing/2014/main" id="{03589377-F635-F14B-98A7-053CCCFF2E84}"/>
                </a:ext>
              </a:extLst>
            </p:cNvPr>
            <p:cNvSpPr/>
            <p:nvPr/>
          </p:nvSpPr>
          <p:spPr>
            <a:xfrm rot="20626676">
              <a:off x="736620" y="1501990"/>
              <a:ext cx="1109436" cy="73765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useo Sans 900" panose="02000000000000000000" pitchFamily="2" charset="77"/>
              </a:endParaRPr>
            </a:p>
          </p:txBody>
        </p:sp>
        <p:sp>
          <p:nvSpPr>
            <p:cNvPr id="8" name="Rounded Rectangle 7">
              <a:extLst>
                <a:ext uri="{FF2B5EF4-FFF2-40B4-BE49-F238E27FC236}">
                  <a16:creationId xmlns:a16="http://schemas.microsoft.com/office/drawing/2014/main" id="{AEF5A5A7-A2B4-5648-83A3-6A3E01A0A85F}"/>
                </a:ext>
              </a:extLst>
            </p:cNvPr>
            <p:cNvSpPr/>
            <p:nvPr/>
          </p:nvSpPr>
          <p:spPr>
            <a:xfrm>
              <a:off x="1151380" y="48231"/>
              <a:ext cx="4567910" cy="2124670"/>
            </a:xfrm>
            <a:prstGeom prst="roundRect">
              <a:avLst>
                <a:gd name="adj" fmla="val 347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Which goal (or goals) will your job help to achieve?</a:t>
              </a:r>
            </a:p>
          </p:txBody>
        </p:sp>
      </p:grpSp>
      <p:grpSp>
        <p:nvGrpSpPr>
          <p:cNvPr id="20" name="Group 19"/>
          <p:cNvGrpSpPr/>
          <p:nvPr/>
        </p:nvGrpSpPr>
        <p:grpSpPr>
          <a:xfrm>
            <a:off x="6300757" y="1042387"/>
            <a:ext cx="5298443" cy="1886543"/>
            <a:chOff x="7430572" y="589038"/>
            <a:chExt cx="3569524" cy="1564317"/>
          </a:xfrm>
        </p:grpSpPr>
        <p:sp>
          <p:nvSpPr>
            <p:cNvPr id="9" name="Triangle 7">
              <a:extLst>
                <a:ext uri="{FF2B5EF4-FFF2-40B4-BE49-F238E27FC236}">
                  <a16:creationId xmlns:a16="http://schemas.microsoft.com/office/drawing/2014/main" id="{5A3272B5-F0E4-D543-BDE3-22268C4C9560}"/>
                </a:ext>
              </a:extLst>
            </p:cNvPr>
            <p:cNvSpPr/>
            <p:nvPr/>
          </p:nvSpPr>
          <p:spPr>
            <a:xfrm rot="20654046">
              <a:off x="7430572" y="1522443"/>
              <a:ext cx="792263" cy="6309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b="1" dirty="0">
                <a:latin typeface="Museo Sans 900" panose="02000000000000000000" pitchFamily="2" charset="77"/>
              </a:endParaRPr>
            </a:p>
          </p:txBody>
        </p:sp>
        <p:sp>
          <p:nvSpPr>
            <p:cNvPr id="10" name="Rounded Rectangle 9">
              <a:extLst>
                <a:ext uri="{FF2B5EF4-FFF2-40B4-BE49-F238E27FC236}">
                  <a16:creationId xmlns:a16="http://schemas.microsoft.com/office/drawing/2014/main" id="{D4B54280-4BC6-7749-91EA-4DEA3EE34E70}"/>
                </a:ext>
              </a:extLst>
            </p:cNvPr>
            <p:cNvSpPr/>
            <p:nvPr/>
          </p:nvSpPr>
          <p:spPr>
            <a:xfrm>
              <a:off x="7735555" y="589038"/>
              <a:ext cx="3264541" cy="1437671"/>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How will your job help to achieve the SDGs?</a:t>
              </a:r>
            </a:p>
          </p:txBody>
        </p:sp>
      </p:grpSp>
      <p:grpSp>
        <p:nvGrpSpPr>
          <p:cNvPr id="24" name="Group 23"/>
          <p:cNvGrpSpPr/>
          <p:nvPr/>
        </p:nvGrpSpPr>
        <p:grpSpPr>
          <a:xfrm>
            <a:off x="826622" y="3239958"/>
            <a:ext cx="5159173" cy="2229143"/>
            <a:chOff x="6635107" y="819258"/>
            <a:chExt cx="3486026" cy="1926168"/>
          </a:xfrm>
        </p:grpSpPr>
        <p:sp>
          <p:nvSpPr>
            <p:cNvPr id="27" name="Triangle 7">
              <a:extLst>
                <a:ext uri="{FF2B5EF4-FFF2-40B4-BE49-F238E27FC236}">
                  <a16:creationId xmlns:a16="http://schemas.microsoft.com/office/drawing/2014/main" id="{5A3272B5-F0E4-D543-BDE3-22268C4C9560}"/>
                </a:ext>
              </a:extLst>
            </p:cNvPr>
            <p:cNvSpPr/>
            <p:nvPr/>
          </p:nvSpPr>
          <p:spPr>
            <a:xfrm rot="20654046">
              <a:off x="6635107" y="1927025"/>
              <a:ext cx="961437" cy="818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b="1" dirty="0">
                <a:latin typeface="Museo Sans 900" panose="02000000000000000000" pitchFamily="2" charset="77"/>
              </a:endParaRPr>
            </a:p>
          </p:txBody>
        </p:sp>
        <p:sp>
          <p:nvSpPr>
            <p:cNvPr id="26" name="Rounded Rectangle 25">
              <a:extLst>
                <a:ext uri="{FF2B5EF4-FFF2-40B4-BE49-F238E27FC236}">
                  <a16:creationId xmlns:a16="http://schemas.microsoft.com/office/drawing/2014/main" id="{D4B54280-4BC6-7749-91EA-4DEA3EE34E70}"/>
                </a:ext>
              </a:extLst>
            </p:cNvPr>
            <p:cNvSpPr/>
            <p:nvPr/>
          </p:nvSpPr>
          <p:spPr>
            <a:xfrm>
              <a:off x="6918645" y="819258"/>
              <a:ext cx="3202488" cy="1864906"/>
            </a:xfrm>
            <a:prstGeom prst="roundRect">
              <a:avLst>
                <a:gd name="adj" fmla="val 3470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What skills do you think a person doing this job will need?</a:t>
              </a:r>
            </a:p>
          </p:txBody>
        </p:sp>
      </p:grpSp>
      <p:grpSp>
        <p:nvGrpSpPr>
          <p:cNvPr id="15" name="Group 14"/>
          <p:cNvGrpSpPr/>
          <p:nvPr/>
        </p:nvGrpSpPr>
        <p:grpSpPr>
          <a:xfrm>
            <a:off x="6187000" y="3448286"/>
            <a:ext cx="4638378" cy="1985960"/>
            <a:chOff x="621030" y="360411"/>
            <a:chExt cx="4638378" cy="1985960"/>
          </a:xfrm>
        </p:grpSpPr>
        <p:sp>
          <p:nvSpPr>
            <p:cNvPr id="16" name="Triangle 5">
              <a:extLst>
                <a:ext uri="{FF2B5EF4-FFF2-40B4-BE49-F238E27FC236}">
                  <a16:creationId xmlns:a16="http://schemas.microsoft.com/office/drawing/2014/main" id="{03589377-F635-F14B-98A7-053CCCFF2E84}"/>
                </a:ext>
              </a:extLst>
            </p:cNvPr>
            <p:cNvSpPr/>
            <p:nvPr/>
          </p:nvSpPr>
          <p:spPr>
            <a:xfrm rot="20654046">
              <a:off x="621030" y="1564006"/>
              <a:ext cx="1291675" cy="78236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useo Sans 900" panose="02000000000000000000" pitchFamily="2" charset="77"/>
              </a:endParaRPr>
            </a:p>
          </p:txBody>
        </p:sp>
        <p:sp>
          <p:nvSpPr>
            <p:cNvPr id="17" name="Rounded Rectangle 16">
              <a:extLst>
                <a:ext uri="{FF2B5EF4-FFF2-40B4-BE49-F238E27FC236}">
                  <a16:creationId xmlns:a16="http://schemas.microsoft.com/office/drawing/2014/main" id="{AEF5A5A7-A2B4-5648-83A3-6A3E01A0A85F}"/>
                </a:ext>
              </a:extLst>
            </p:cNvPr>
            <p:cNvSpPr/>
            <p:nvPr/>
          </p:nvSpPr>
          <p:spPr>
            <a:xfrm>
              <a:off x="1151380" y="360411"/>
              <a:ext cx="4108028" cy="1812489"/>
            </a:xfrm>
            <a:prstGeom prst="roundRect">
              <a:avLst>
                <a:gd name="adj" fmla="val 347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Would you like to do this job?</a:t>
              </a:r>
            </a:p>
          </p:txBody>
        </p:sp>
      </p:grpSp>
    </p:spTree>
    <p:extLst>
      <p:ext uri="{BB962C8B-B14F-4D97-AF65-F5344CB8AC3E}">
        <p14:creationId xmlns:p14="http://schemas.microsoft.com/office/powerpoint/2010/main" val="14324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424" y="765848"/>
            <a:ext cx="10302875" cy="5231996"/>
          </a:xfrm>
        </p:spPr>
        <p:txBody>
          <a:bodyPr/>
          <a:lstStyle/>
          <a:p>
            <a:r>
              <a:rPr lang="en-GB" dirty="0"/>
              <a:t>Activity – My toolkit for learning skills</a:t>
            </a:r>
          </a:p>
        </p:txBody>
      </p:sp>
      <p:sp>
        <p:nvSpPr>
          <p:cNvPr id="3" name="Slide Number Placeholder 2"/>
          <p:cNvSpPr>
            <a:spLocks noGrp="1"/>
          </p:cNvSpPr>
          <p:nvPr>
            <p:ph type="sldNum" sz="quarter" idx="4"/>
          </p:nvPr>
        </p:nvSpPr>
        <p:spPr/>
        <p:txBody>
          <a:bodyPr/>
          <a:lstStyle/>
          <a:p>
            <a:fld id="{540D144C-11AF-EC44-9A7A-00E7093A6A62}" type="slidenum">
              <a:rPr lang="en-US" smtClean="0"/>
              <a:pPr/>
              <a:t>16</a:t>
            </a:fld>
            <a:endParaRPr lang="en-US" dirty="0"/>
          </a:p>
        </p:txBody>
      </p:sp>
    </p:spTree>
    <p:extLst>
      <p:ext uri="{BB962C8B-B14F-4D97-AF65-F5344CB8AC3E}">
        <p14:creationId xmlns:p14="http://schemas.microsoft.com/office/powerpoint/2010/main" val="280311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17</a:t>
            </a:fld>
            <a:endParaRPr lang="en-US" dirty="0"/>
          </a:p>
        </p:txBody>
      </p:sp>
      <p:grpSp>
        <p:nvGrpSpPr>
          <p:cNvPr id="19" name="Group 18"/>
          <p:cNvGrpSpPr/>
          <p:nvPr/>
        </p:nvGrpSpPr>
        <p:grpSpPr>
          <a:xfrm>
            <a:off x="1134381" y="731281"/>
            <a:ext cx="4396622" cy="1921647"/>
            <a:chOff x="862786" y="360411"/>
            <a:chExt cx="4396622" cy="1921647"/>
          </a:xfrm>
        </p:grpSpPr>
        <p:sp>
          <p:nvSpPr>
            <p:cNvPr id="7" name="Triangle 5">
              <a:extLst>
                <a:ext uri="{FF2B5EF4-FFF2-40B4-BE49-F238E27FC236}">
                  <a16:creationId xmlns:a16="http://schemas.microsoft.com/office/drawing/2014/main" id="{03589377-F635-F14B-98A7-053CCCFF2E84}"/>
                </a:ext>
              </a:extLst>
            </p:cNvPr>
            <p:cNvSpPr/>
            <p:nvPr/>
          </p:nvSpPr>
          <p:spPr>
            <a:xfrm rot="20654046">
              <a:off x="862786" y="1643370"/>
              <a:ext cx="734165" cy="63868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useo Sans 900" panose="02000000000000000000" pitchFamily="2" charset="77"/>
              </a:endParaRPr>
            </a:p>
          </p:txBody>
        </p:sp>
        <p:sp>
          <p:nvSpPr>
            <p:cNvPr id="8" name="Rounded Rectangle 7">
              <a:extLst>
                <a:ext uri="{FF2B5EF4-FFF2-40B4-BE49-F238E27FC236}">
                  <a16:creationId xmlns:a16="http://schemas.microsoft.com/office/drawing/2014/main" id="{AEF5A5A7-A2B4-5648-83A3-6A3E01A0A85F}"/>
                </a:ext>
              </a:extLst>
            </p:cNvPr>
            <p:cNvSpPr/>
            <p:nvPr/>
          </p:nvSpPr>
          <p:spPr>
            <a:xfrm>
              <a:off x="1151380" y="360411"/>
              <a:ext cx="4108028" cy="1812489"/>
            </a:xfrm>
            <a:prstGeom prst="roundRect">
              <a:avLst>
                <a:gd name="adj" fmla="val 347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Where did you learn this skill?</a:t>
              </a:r>
            </a:p>
          </p:txBody>
        </p:sp>
      </p:grpSp>
      <p:grpSp>
        <p:nvGrpSpPr>
          <p:cNvPr id="3" name="Group 2"/>
          <p:cNvGrpSpPr/>
          <p:nvPr/>
        </p:nvGrpSpPr>
        <p:grpSpPr>
          <a:xfrm>
            <a:off x="6074407" y="763218"/>
            <a:ext cx="4753566" cy="2029188"/>
            <a:chOff x="6686595" y="628650"/>
            <a:chExt cx="4331734" cy="2182619"/>
          </a:xfrm>
        </p:grpSpPr>
        <p:grpSp>
          <p:nvGrpSpPr>
            <p:cNvPr id="20" name="Group 19"/>
            <p:cNvGrpSpPr/>
            <p:nvPr/>
          </p:nvGrpSpPr>
          <p:grpSpPr>
            <a:xfrm>
              <a:off x="6686595" y="782081"/>
              <a:ext cx="4331734" cy="2029188"/>
              <a:chOff x="7430572" y="589038"/>
              <a:chExt cx="3569524" cy="1564317"/>
            </a:xfrm>
          </p:grpSpPr>
          <p:sp>
            <p:nvSpPr>
              <p:cNvPr id="9" name="Triangle 7">
                <a:extLst>
                  <a:ext uri="{FF2B5EF4-FFF2-40B4-BE49-F238E27FC236}">
                    <a16:creationId xmlns:a16="http://schemas.microsoft.com/office/drawing/2014/main" id="{5A3272B5-F0E4-D543-BDE3-22268C4C9560}"/>
                  </a:ext>
                </a:extLst>
              </p:cNvPr>
              <p:cNvSpPr/>
              <p:nvPr/>
            </p:nvSpPr>
            <p:spPr>
              <a:xfrm rot="20654046">
                <a:off x="7430572" y="1522443"/>
                <a:ext cx="792263" cy="6309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b="1" dirty="0">
                  <a:latin typeface="Museo Sans 900" panose="02000000000000000000" pitchFamily="2" charset="77"/>
                </a:endParaRPr>
              </a:p>
            </p:txBody>
          </p:sp>
          <p:sp>
            <p:nvSpPr>
              <p:cNvPr id="10" name="Rounded Rectangle 9">
                <a:extLst>
                  <a:ext uri="{FF2B5EF4-FFF2-40B4-BE49-F238E27FC236}">
                    <a16:creationId xmlns:a16="http://schemas.microsoft.com/office/drawing/2014/main" id="{D4B54280-4BC6-7749-91EA-4DEA3EE34E70}"/>
                  </a:ext>
                </a:extLst>
              </p:cNvPr>
              <p:cNvSpPr/>
              <p:nvPr/>
            </p:nvSpPr>
            <p:spPr>
              <a:xfrm>
                <a:off x="7735555" y="589038"/>
                <a:ext cx="3264541" cy="1437671"/>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2800" dirty="0">
                    <a:latin typeface="Museo Sans 900"/>
                  </a:rPr>
                  <a:t>Which of these changes do you think are most likely to happen? </a:t>
                </a:r>
              </a:p>
            </p:txBody>
          </p:sp>
        </p:grpSp>
        <p:sp>
          <p:nvSpPr>
            <p:cNvPr id="18" name="Rounded Rectangle 17">
              <a:extLst>
                <a:ext uri="{FF2B5EF4-FFF2-40B4-BE49-F238E27FC236}">
                  <a16:creationId xmlns:a16="http://schemas.microsoft.com/office/drawing/2014/main" id="{D4B54280-4BC6-7749-91EA-4DEA3EE34E70}"/>
                </a:ext>
              </a:extLst>
            </p:cNvPr>
            <p:cNvSpPr/>
            <p:nvPr/>
          </p:nvSpPr>
          <p:spPr>
            <a:xfrm>
              <a:off x="7056702" y="628650"/>
              <a:ext cx="3961627" cy="2056437"/>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Who or what helped you to learn it?</a:t>
              </a:r>
            </a:p>
          </p:txBody>
        </p:sp>
      </p:grpSp>
      <p:grpSp>
        <p:nvGrpSpPr>
          <p:cNvPr id="24" name="Group 23"/>
          <p:cNvGrpSpPr/>
          <p:nvPr/>
        </p:nvGrpSpPr>
        <p:grpSpPr>
          <a:xfrm>
            <a:off x="2860877" y="3477085"/>
            <a:ext cx="6140388" cy="2305341"/>
            <a:chOff x="6686595" y="819258"/>
            <a:chExt cx="4149028" cy="1992010"/>
          </a:xfrm>
        </p:grpSpPr>
        <p:sp>
          <p:nvSpPr>
            <p:cNvPr id="27" name="Triangle 7">
              <a:extLst>
                <a:ext uri="{FF2B5EF4-FFF2-40B4-BE49-F238E27FC236}">
                  <a16:creationId xmlns:a16="http://schemas.microsoft.com/office/drawing/2014/main" id="{5A3272B5-F0E4-D543-BDE3-22268C4C9560}"/>
                </a:ext>
              </a:extLst>
            </p:cNvPr>
            <p:cNvSpPr/>
            <p:nvPr/>
          </p:nvSpPr>
          <p:spPr>
            <a:xfrm rot="20654046">
              <a:off x="6686595" y="1992867"/>
              <a:ext cx="961437" cy="818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b="1" dirty="0">
                <a:latin typeface="Museo Sans 900" panose="02000000000000000000" pitchFamily="2" charset="77"/>
              </a:endParaRPr>
            </a:p>
          </p:txBody>
        </p:sp>
        <p:sp>
          <p:nvSpPr>
            <p:cNvPr id="26" name="Rounded Rectangle 25">
              <a:extLst>
                <a:ext uri="{FF2B5EF4-FFF2-40B4-BE49-F238E27FC236}">
                  <a16:creationId xmlns:a16="http://schemas.microsoft.com/office/drawing/2014/main" id="{D4B54280-4BC6-7749-91EA-4DEA3EE34E70}"/>
                </a:ext>
              </a:extLst>
            </p:cNvPr>
            <p:cNvSpPr/>
            <p:nvPr/>
          </p:nvSpPr>
          <p:spPr>
            <a:xfrm>
              <a:off x="6918645" y="819258"/>
              <a:ext cx="3916978" cy="1864906"/>
            </a:xfrm>
            <a:prstGeom prst="roundRect">
              <a:avLst>
                <a:gd name="adj" fmla="val 3470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What might make it difficult to learn a new skill?</a:t>
              </a:r>
            </a:p>
          </p:txBody>
        </p:sp>
      </p:grpSp>
    </p:spTree>
    <p:extLst>
      <p:ext uri="{BB962C8B-B14F-4D97-AF65-F5344CB8AC3E}">
        <p14:creationId xmlns:p14="http://schemas.microsoft.com/office/powerpoint/2010/main" val="69808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78E52BC-6E8F-014C-9207-5C69573FC66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p:spPr>
      </p:pic>
      <p:sp>
        <p:nvSpPr>
          <p:cNvPr id="2" name="Slide Number Placeholder 1">
            <a:extLst>
              <a:ext uri="{FF2B5EF4-FFF2-40B4-BE49-F238E27FC236}">
                <a16:creationId xmlns:a16="http://schemas.microsoft.com/office/drawing/2014/main" id="{9C9AD3EA-72B5-8048-BFBB-122A1DE68A78}"/>
              </a:ext>
            </a:extLst>
          </p:cNvPr>
          <p:cNvSpPr>
            <a:spLocks noGrp="1"/>
          </p:cNvSpPr>
          <p:nvPr>
            <p:ph type="sldNum" sz="quarter" idx="4"/>
          </p:nvPr>
        </p:nvSpPr>
        <p:spPr/>
        <p:txBody>
          <a:bodyPr/>
          <a:lstStyle/>
          <a:p>
            <a:fld id="{540D144C-11AF-EC44-9A7A-00E7093A6A62}" type="slidenum">
              <a:rPr lang="en-US" smtClean="0"/>
              <a:pPr/>
              <a:t>18</a:t>
            </a:fld>
            <a:endParaRPr lang="en-US" dirty="0"/>
          </a:p>
        </p:txBody>
      </p:sp>
      <p:sp>
        <p:nvSpPr>
          <p:cNvPr id="10" name="TextBox 9">
            <a:extLst>
              <a:ext uri="{FF2B5EF4-FFF2-40B4-BE49-F238E27FC236}">
                <a16:creationId xmlns:a16="http://schemas.microsoft.com/office/drawing/2014/main" id="{651BDE8F-56F0-F640-B168-A800F262A5AD}"/>
              </a:ext>
            </a:extLst>
          </p:cNvPr>
          <p:cNvSpPr txBox="1"/>
          <p:nvPr/>
        </p:nvSpPr>
        <p:spPr>
          <a:xfrm>
            <a:off x="6102445" y="750272"/>
            <a:ext cx="5739393" cy="4324261"/>
          </a:xfrm>
          <a:prstGeom prst="rect">
            <a:avLst/>
          </a:prstGeom>
          <a:noFill/>
        </p:spPr>
        <p:txBody>
          <a:bodyPr wrap="square" lIns="91440" tIns="45720" rIns="91440" bIns="45720" rtlCol="0" anchor="t">
            <a:spAutoFit/>
          </a:bodyPr>
          <a:lstStyle/>
          <a:p>
            <a:pPr marL="571500" indent="-571500">
              <a:spcAft>
                <a:spcPts val="1800"/>
              </a:spcAft>
              <a:buClr>
                <a:schemeClr val="tx2"/>
              </a:buClr>
              <a:buFont typeface="Arial" panose="020B0604020202020204" pitchFamily="34" charset="0"/>
              <a:buChar char="•"/>
            </a:pPr>
            <a:r>
              <a:rPr lang="en-GB" sz="4000" b="1" dirty="0">
                <a:solidFill>
                  <a:schemeClr val="tx2"/>
                </a:solidFill>
                <a:latin typeface="Museo Sans 900"/>
                <a:cs typeface="Arial"/>
              </a:rPr>
              <a:t>260 million</a:t>
            </a:r>
            <a:r>
              <a:rPr lang="en-GB" sz="3600" b="1" dirty="0">
                <a:solidFill>
                  <a:schemeClr val="tx2"/>
                </a:solidFill>
                <a:latin typeface="Museo Sans 900"/>
                <a:cs typeface="Arial"/>
              </a:rPr>
              <a:t> </a:t>
            </a:r>
            <a:r>
              <a:rPr lang="en-GB" sz="3600" dirty="0">
                <a:latin typeface="Museo Sans 900"/>
                <a:cs typeface="Arial"/>
              </a:rPr>
              <a:t>children</a:t>
            </a:r>
            <a:r>
              <a:rPr lang="en-GB" sz="3600" b="1" dirty="0">
                <a:solidFill>
                  <a:schemeClr val="tx2"/>
                </a:solidFill>
                <a:latin typeface="Museo Sans 900"/>
                <a:cs typeface="Arial"/>
              </a:rPr>
              <a:t> </a:t>
            </a:r>
            <a:r>
              <a:rPr lang="en-GB" sz="3600" dirty="0">
                <a:latin typeface="Museo Sans 300"/>
                <a:cs typeface="Arial"/>
              </a:rPr>
              <a:t>are out of primary and secondary school today</a:t>
            </a:r>
            <a:endParaRPr lang="en-US" sz="3600">
              <a:cs typeface="Calibri"/>
            </a:endParaRPr>
          </a:p>
          <a:p>
            <a:pPr marL="571500" indent="-571500">
              <a:spcAft>
                <a:spcPts val="1800"/>
              </a:spcAft>
              <a:buClr>
                <a:schemeClr val="tx2"/>
              </a:buClr>
              <a:buFont typeface="Arial" panose="020B0604020202020204" pitchFamily="34" charset="0"/>
              <a:buChar char="•"/>
            </a:pPr>
            <a:r>
              <a:rPr lang="en-GB" sz="4000" b="1" dirty="0">
                <a:solidFill>
                  <a:schemeClr val="tx2"/>
                </a:solidFill>
                <a:latin typeface="Museo Sans 300"/>
                <a:cs typeface="Arial"/>
              </a:rPr>
              <a:t>75 million</a:t>
            </a:r>
            <a:r>
              <a:rPr lang="en-GB" sz="3600" b="1" dirty="0">
                <a:solidFill>
                  <a:schemeClr val="tx2"/>
                </a:solidFill>
                <a:latin typeface="Museo Sans 300"/>
                <a:cs typeface="Arial"/>
              </a:rPr>
              <a:t> </a:t>
            </a:r>
            <a:r>
              <a:rPr lang="en-GB" sz="3600" dirty="0">
                <a:latin typeface="Museo Sans 300"/>
                <a:cs typeface="Arial"/>
              </a:rPr>
              <a:t>have their education interrupted by conflicts, emergencies and disaster. </a:t>
            </a:r>
            <a:endParaRPr lang="en-GB" sz="3600">
              <a:latin typeface="Museo Sans 300" panose="02000000000000000000" pitchFamily="2" charset="77"/>
              <a:cs typeface="Arial" panose="020B0604020202020204" pitchFamily="34" charset="0"/>
            </a:endParaRPr>
          </a:p>
        </p:txBody>
      </p:sp>
    </p:spTree>
    <p:extLst>
      <p:ext uri="{BB962C8B-B14F-4D97-AF65-F5344CB8AC3E}">
        <p14:creationId xmlns:p14="http://schemas.microsoft.com/office/powerpoint/2010/main" val="130894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7" name="Picture 6" descr="https://d2lo9qrcc42lm4.cloudfront.net/Images/Projects/_contentLarge/Girls-learn-new-technology-skills-at-the-Code-Club-in-Lagos-Picture-Olusola-Ileoba.JPG?mtime=20170120145605"/>
          <p:cNvPicPr>
            <a:picLocks noChangeAspect="1"/>
          </p:cNvPicPr>
          <p:nvPr/>
        </p:nvPicPr>
        <p:blipFill rotWithShape="1">
          <a:blip r:embed="rId3" cstate="print">
            <a:extLst>
              <a:ext uri="{28A0092B-C50C-407E-A947-70E740481C1C}">
                <a14:useLocalDpi xmlns:a14="http://schemas.microsoft.com/office/drawing/2010/main" val="0"/>
              </a:ext>
            </a:extLst>
          </a:blip>
          <a:srcRect t="8372" b="7550"/>
          <a:stretch/>
        </p:blipFill>
        <p:spPr bwMode="auto">
          <a:xfrm>
            <a:off x="0" y="0"/>
            <a:ext cx="12250842" cy="6858000"/>
          </a:xfrm>
          <a:prstGeom prst="rect">
            <a:avLst/>
          </a:prstGeom>
          <a:noFill/>
          <a:ln>
            <a:noFill/>
          </a:ln>
        </p:spPr>
      </p:pic>
      <p:sp>
        <p:nvSpPr>
          <p:cNvPr id="8" name="Title 2">
            <a:extLst>
              <a:ext uri="{FF2B5EF4-FFF2-40B4-BE49-F238E27FC236}">
                <a16:creationId xmlns:a16="http://schemas.microsoft.com/office/drawing/2014/main" id="{CC549D13-B240-7D4B-9EF7-C78F31FA1CEF}"/>
              </a:ext>
            </a:extLst>
          </p:cNvPr>
          <p:cNvSpPr txBox="1">
            <a:spLocks/>
          </p:cNvSpPr>
          <p:nvPr/>
        </p:nvSpPr>
        <p:spPr>
          <a:xfrm>
            <a:off x="483197" y="365125"/>
            <a:ext cx="4907669" cy="105247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5400" b="1" i="0" kern="1200">
                <a:solidFill>
                  <a:schemeClr val="tx2"/>
                </a:solidFill>
                <a:latin typeface="Museo Sans 900" panose="02000000000000000000" pitchFamily="2" charset="77"/>
                <a:ea typeface="+mj-ea"/>
                <a:cs typeface="Arial" panose="020B0604020202020204" pitchFamily="34" charset="0"/>
              </a:defRPr>
            </a:lvl1pPr>
          </a:lstStyle>
          <a:p>
            <a:r>
              <a:rPr lang="en-US" sz="3600" dirty="0">
                <a:solidFill>
                  <a:schemeClr val="bg1"/>
                </a:solidFill>
                <a:latin typeface="Museo Sans 900"/>
                <a:cs typeface="Arial"/>
              </a:rPr>
              <a:t>Setting up code clubs</a:t>
            </a:r>
          </a:p>
        </p:txBody>
      </p:sp>
    </p:spTree>
    <p:extLst>
      <p:ext uri="{BB962C8B-B14F-4D97-AF65-F5344CB8AC3E}">
        <p14:creationId xmlns:p14="http://schemas.microsoft.com/office/powerpoint/2010/main" val="264986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Activity – Thinking about my skills</a:t>
            </a:r>
          </a:p>
        </p:txBody>
      </p:sp>
      <p:sp>
        <p:nvSpPr>
          <p:cNvPr id="3" name="Slide Number Placeholder 2"/>
          <p:cNvSpPr>
            <a:spLocks noGrp="1"/>
          </p:cNvSpPr>
          <p:nvPr>
            <p:ph type="sldNum" sz="quarter" idx="4"/>
          </p:nvPr>
        </p:nvSpPr>
        <p:spPr/>
        <p:txBody>
          <a:bodyPr/>
          <a:lstStyle/>
          <a:p>
            <a:fld id="{540D144C-11AF-EC44-9A7A-00E7093A6A62}" type="slidenum">
              <a:rPr lang="en-US" smtClean="0"/>
              <a:pPr/>
              <a:t>2</a:t>
            </a:fld>
            <a:endParaRPr lang="en-US" dirty="0"/>
          </a:p>
        </p:txBody>
      </p:sp>
    </p:spTree>
    <p:extLst>
      <p:ext uri="{BB962C8B-B14F-4D97-AF65-F5344CB8AC3E}">
        <p14:creationId xmlns:p14="http://schemas.microsoft.com/office/powerpoint/2010/main" val="75003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smtClean="0"/>
              <a:pPr/>
              <a:t>20</a:t>
            </a:fld>
            <a:endParaRPr lang="en-US" dirty="0"/>
          </a:p>
        </p:txBody>
      </p:sp>
      <p:sp>
        <p:nvSpPr>
          <p:cNvPr id="4" name="Rectangle 3"/>
          <p:cNvSpPr/>
          <p:nvPr/>
        </p:nvSpPr>
        <p:spPr>
          <a:xfrm>
            <a:off x="762000" y="626787"/>
            <a:ext cx="5334001" cy="2803984"/>
          </a:xfrm>
          <a:prstGeom prst="rect">
            <a:avLst/>
          </a:prstGeom>
          <a:solidFill>
            <a:schemeClr val="accent4"/>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Museo Sans 900"/>
              </a:rPr>
              <a:t>Where and when will </a:t>
            </a:r>
          </a:p>
          <a:p>
            <a:pPr algn="ctr"/>
            <a:r>
              <a:rPr lang="en-GB" sz="2800" b="1" dirty="0">
                <a:latin typeface="Museo Sans 900"/>
              </a:rPr>
              <a:t>I learn this skill?</a:t>
            </a:r>
          </a:p>
          <a:p>
            <a:pPr algn="ctr"/>
            <a:endParaRPr lang="en-GB" sz="2800" b="1" dirty="0">
              <a:latin typeface="Museo Sans 900"/>
            </a:endParaRPr>
          </a:p>
          <a:p>
            <a:pPr algn="ctr"/>
            <a:endParaRPr lang="en-GB" b="1" dirty="0">
              <a:latin typeface="Museo Sans 900"/>
            </a:endParaRPr>
          </a:p>
          <a:p>
            <a:pPr algn="ctr"/>
            <a:endParaRPr lang="en-GB" b="1" dirty="0">
              <a:latin typeface="Museo Sans 900"/>
            </a:endParaRPr>
          </a:p>
          <a:p>
            <a:pPr algn="ctr"/>
            <a:endParaRPr lang="en-GB" b="1" dirty="0">
              <a:latin typeface="Museo Sans 900"/>
            </a:endParaRPr>
          </a:p>
          <a:p>
            <a:pPr algn="ctr"/>
            <a:endParaRPr lang="en-GB" b="1" dirty="0">
              <a:latin typeface="Museo Sans 900"/>
            </a:endParaRPr>
          </a:p>
          <a:p>
            <a:pPr algn="ctr"/>
            <a:endParaRPr lang="en-GB" dirty="0"/>
          </a:p>
        </p:txBody>
      </p:sp>
      <p:sp>
        <p:nvSpPr>
          <p:cNvPr id="10" name="Rectangle 9"/>
          <p:cNvSpPr/>
          <p:nvPr/>
        </p:nvSpPr>
        <p:spPr>
          <a:xfrm>
            <a:off x="6096001" y="626787"/>
            <a:ext cx="5334001" cy="2803984"/>
          </a:xfrm>
          <a:prstGeom prst="rect">
            <a:avLst/>
          </a:prstGeom>
          <a:solidFill>
            <a:schemeClr val="accent4"/>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Museo Sans 900"/>
              </a:rPr>
              <a:t>What things will I need?</a:t>
            </a:r>
          </a:p>
          <a:p>
            <a:pPr algn="ctr"/>
            <a:endParaRPr lang="en-GB" sz="2800" b="1" dirty="0">
              <a:latin typeface="Museo Sans 900"/>
            </a:endParaRPr>
          </a:p>
          <a:p>
            <a:pPr algn="ctr"/>
            <a:endParaRPr lang="en-GB" sz="2800" b="1" dirty="0">
              <a:latin typeface="Museo Sans 900"/>
            </a:endParaRPr>
          </a:p>
          <a:p>
            <a:pPr algn="ctr"/>
            <a:endParaRPr lang="en-GB" sz="2800" b="1" dirty="0">
              <a:latin typeface="Museo Sans 900"/>
            </a:endParaRPr>
          </a:p>
          <a:p>
            <a:pPr algn="ctr"/>
            <a:endParaRPr lang="en-GB" sz="2800" b="1" dirty="0">
              <a:latin typeface="Museo Sans 900"/>
            </a:endParaRPr>
          </a:p>
          <a:p>
            <a:pPr algn="ctr"/>
            <a:endParaRPr lang="en-GB" dirty="0"/>
          </a:p>
        </p:txBody>
      </p:sp>
      <p:sp>
        <p:nvSpPr>
          <p:cNvPr id="11" name="Rectangle 10"/>
          <p:cNvSpPr/>
          <p:nvPr/>
        </p:nvSpPr>
        <p:spPr>
          <a:xfrm>
            <a:off x="761999" y="3420822"/>
            <a:ext cx="5334001" cy="2803984"/>
          </a:xfrm>
          <a:prstGeom prst="rect">
            <a:avLst/>
          </a:prstGeom>
          <a:solidFill>
            <a:schemeClr val="accent4"/>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dirty="0">
              <a:latin typeface="Museo Sans 900"/>
            </a:endParaRPr>
          </a:p>
          <a:p>
            <a:pPr algn="ctr"/>
            <a:endParaRPr lang="en-GB" sz="2800" b="1" dirty="0">
              <a:latin typeface="Museo Sans 900"/>
            </a:endParaRPr>
          </a:p>
          <a:p>
            <a:pPr algn="ctr"/>
            <a:endParaRPr lang="en-GB" sz="2800" b="1" dirty="0">
              <a:latin typeface="Museo Sans 900"/>
            </a:endParaRPr>
          </a:p>
          <a:p>
            <a:pPr algn="ctr"/>
            <a:endParaRPr lang="en-GB" sz="2800" b="1" dirty="0">
              <a:latin typeface="Museo Sans 900"/>
            </a:endParaRPr>
          </a:p>
          <a:p>
            <a:pPr algn="ctr"/>
            <a:endParaRPr lang="en-GB" sz="2800" b="1" dirty="0">
              <a:latin typeface="Museo Sans 900"/>
            </a:endParaRPr>
          </a:p>
          <a:p>
            <a:pPr algn="ctr"/>
            <a:r>
              <a:rPr lang="en-GB" sz="2800" b="1" dirty="0">
                <a:latin typeface="Museo Sans 900"/>
              </a:rPr>
              <a:t>Who can help me </a:t>
            </a:r>
          </a:p>
          <a:p>
            <a:pPr algn="ctr"/>
            <a:r>
              <a:rPr lang="en-GB" sz="2800" b="1" dirty="0">
                <a:latin typeface="Museo Sans 900"/>
              </a:rPr>
              <a:t>to learn this skill?</a:t>
            </a:r>
            <a:endParaRPr lang="en-GB"/>
          </a:p>
          <a:p>
            <a:pPr algn="ctr"/>
            <a:endParaRPr lang="en-GB" dirty="0"/>
          </a:p>
        </p:txBody>
      </p:sp>
      <p:sp>
        <p:nvSpPr>
          <p:cNvPr id="12" name="Rectangle 11"/>
          <p:cNvSpPr/>
          <p:nvPr/>
        </p:nvSpPr>
        <p:spPr>
          <a:xfrm>
            <a:off x="6096000" y="3427230"/>
            <a:ext cx="5334001" cy="2803984"/>
          </a:xfrm>
          <a:prstGeom prst="rect">
            <a:avLst/>
          </a:prstGeom>
          <a:solidFill>
            <a:schemeClr val="accent4"/>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dirty="0">
              <a:latin typeface="Museo Sans 900"/>
            </a:endParaRPr>
          </a:p>
          <a:p>
            <a:pPr algn="ctr"/>
            <a:endParaRPr lang="en-GB" sz="2800" b="1" dirty="0">
              <a:latin typeface="Museo Sans 900"/>
            </a:endParaRPr>
          </a:p>
          <a:p>
            <a:pPr algn="ctr"/>
            <a:endParaRPr lang="en-GB" sz="2800" b="1" dirty="0">
              <a:latin typeface="Museo Sans 900"/>
            </a:endParaRPr>
          </a:p>
          <a:p>
            <a:pPr algn="ctr"/>
            <a:endParaRPr lang="en-GB" sz="2800" b="1" dirty="0">
              <a:latin typeface="Museo Sans 900"/>
            </a:endParaRPr>
          </a:p>
          <a:p>
            <a:pPr algn="ctr"/>
            <a:endParaRPr lang="en-GB" sz="2800" b="1" dirty="0">
              <a:latin typeface="Museo Sans 900"/>
            </a:endParaRPr>
          </a:p>
          <a:p>
            <a:pPr algn="ctr"/>
            <a:r>
              <a:rPr lang="en-GB" sz="2800" b="1" dirty="0">
                <a:latin typeface="Museo Sans 900"/>
              </a:rPr>
              <a:t>What else might help </a:t>
            </a:r>
          </a:p>
          <a:p>
            <a:pPr algn="ctr"/>
            <a:r>
              <a:rPr lang="en-GB" sz="2800" b="1" dirty="0">
                <a:latin typeface="Museo Sans 900"/>
              </a:rPr>
              <a:t>me to learn it?</a:t>
            </a:r>
            <a:endParaRPr lang="en-GB"/>
          </a:p>
          <a:p>
            <a:pPr algn="ctr"/>
            <a:endParaRPr lang="en-GB" dirty="0"/>
          </a:p>
        </p:txBody>
      </p:sp>
      <p:sp>
        <p:nvSpPr>
          <p:cNvPr id="13" name="Oval 12"/>
          <p:cNvSpPr>
            <a:spLocks/>
          </p:cNvSpPr>
          <p:nvPr/>
        </p:nvSpPr>
        <p:spPr>
          <a:xfrm>
            <a:off x="4472252" y="2453817"/>
            <a:ext cx="3261874" cy="1950366"/>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latin typeface="Museo Sans 900"/>
              </a:rPr>
              <a:t>What skill would I like to learn?</a:t>
            </a:r>
          </a:p>
        </p:txBody>
      </p:sp>
    </p:spTree>
    <p:extLst>
      <p:ext uri="{BB962C8B-B14F-4D97-AF65-F5344CB8AC3E}">
        <p14:creationId xmlns:p14="http://schemas.microsoft.com/office/powerpoint/2010/main" val="346006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CFC4F-701C-4DB7-8D3F-CDC6E409841B}"/>
              </a:ext>
            </a:extLst>
          </p:cNvPr>
          <p:cNvSpPr>
            <a:spLocks noGrp="1"/>
          </p:cNvSpPr>
          <p:nvPr>
            <p:ph type="body" sz="quarter" idx="11"/>
          </p:nvPr>
        </p:nvSpPr>
        <p:spPr/>
        <p:txBody>
          <a:bodyPr lIns="91440" tIns="45720" rIns="91440" bIns="45720" anchor="b"/>
          <a:lstStyle/>
          <a:p>
            <a:r>
              <a:rPr lang="en-US" dirty="0">
                <a:latin typeface="Museo Sans 900"/>
                <a:cs typeface="Arial"/>
              </a:rPr>
              <a:t>© </a:t>
            </a:r>
            <a:r>
              <a:rPr lang="en-US" err="1">
                <a:latin typeface="Museo Sans 900"/>
                <a:cs typeface="Arial"/>
              </a:rPr>
              <a:t>Theirworld</a:t>
            </a:r>
            <a:r>
              <a:rPr lang="en-US" dirty="0">
                <a:latin typeface="Museo Sans 900"/>
                <a:cs typeface="Arial"/>
              </a:rPr>
              <a:t> 2021. All rights reserved.</a:t>
            </a:r>
          </a:p>
        </p:txBody>
      </p:sp>
    </p:spTree>
    <p:extLst>
      <p:ext uri="{BB962C8B-B14F-4D97-AF65-F5344CB8AC3E}">
        <p14:creationId xmlns:p14="http://schemas.microsoft.com/office/powerpoint/2010/main" val="215697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3</a:t>
            </a:fld>
            <a:endParaRPr lang="en-US" dirty="0"/>
          </a:p>
        </p:txBody>
      </p:sp>
      <p:grpSp>
        <p:nvGrpSpPr>
          <p:cNvPr id="4" name="Group 3"/>
          <p:cNvGrpSpPr/>
          <p:nvPr/>
        </p:nvGrpSpPr>
        <p:grpSpPr>
          <a:xfrm>
            <a:off x="5555109" y="2630313"/>
            <a:ext cx="5634263" cy="2679091"/>
            <a:chOff x="6149143" y="2898542"/>
            <a:chExt cx="6540770" cy="2679091"/>
          </a:xfrm>
        </p:grpSpPr>
        <p:sp>
          <p:nvSpPr>
            <p:cNvPr id="11" name="Triangle 10">
              <a:extLst>
                <a:ext uri="{FF2B5EF4-FFF2-40B4-BE49-F238E27FC236}">
                  <a16:creationId xmlns:a16="http://schemas.microsoft.com/office/drawing/2014/main" id="{6DA11D98-81FB-1E49-A84F-6D422D1BAA6D}"/>
                </a:ext>
              </a:extLst>
            </p:cNvPr>
            <p:cNvSpPr/>
            <p:nvPr/>
          </p:nvSpPr>
          <p:spPr>
            <a:xfrm rot="20654046">
              <a:off x="6149143" y="4785685"/>
              <a:ext cx="1218890" cy="7919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0" b="1" dirty="0">
                <a:latin typeface="Museo Sans 900" panose="02000000000000000000" pitchFamily="2" charset="77"/>
              </a:endParaRPr>
            </a:p>
          </p:txBody>
        </p:sp>
        <p:sp>
          <p:nvSpPr>
            <p:cNvPr id="12" name="Rounded Rectangle 11">
              <a:extLst>
                <a:ext uri="{FF2B5EF4-FFF2-40B4-BE49-F238E27FC236}">
                  <a16:creationId xmlns:a16="http://schemas.microsoft.com/office/drawing/2014/main" id="{6E524FD9-A3DD-AA48-8F34-E8B6C61AE554}"/>
                </a:ext>
              </a:extLst>
            </p:cNvPr>
            <p:cNvSpPr/>
            <p:nvPr/>
          </p:nvSpPr>
          <p:spPr>
            <a:xfrm>
              <a:off x="6593501" y="2898542"/>
              <a:ext cx="6096412" cy="2578141"/>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4000" dirty="0">
                  <a:latin typeface="Museo Sans 900"/>
                </a:rPr>
                <a:t>What skills have you learned during your life? </a:t>
              </a:r>
            </a:p>
          </p:txBody>
        </p:sp>
      </p:grpSp>
      <p:grpSp>
        <p:nvGrpSpPr>
          <p:cNvPr id="24" name="Group 23"/>
          <p:cNvGrpSpPr/>
          <p:nvPr/>
        </p:nvGrpSpPr>
        <p:grpSpPr>
          <a:xfrm>
            <a:off x="1154655" y="661759"/>
            <a:ext cx="4574163" cy="2535951"/>
            <a:chOff x="6686595" y="819258"/>
            <a:chExt cx="4594138" cy="1992010"/>
          </a:xfrm>
        </p:grpSpPr>
        <p:sp>
          <p:nvSpPr>
            <p:cNvPr id="27" name="Triangle 7">
              <a:extLst>
                <a:ext uri="{FF2B5EF4-FFF2-40B4-BE49-F238E27FC236}">
                  <a16:creationId xmlns:a16="http://schemas.microsoft.com/office/drawing/2014/main" id="{5A3272B5-F0E4-D543-BDE3-22268C4C9560}"/>
                </a:ext>
              </a:extLst>
            </p:cNvPr>
            <p:cNvSpPr/>
            <p:nvPr/>
          </p:nvSpPr>
          <p:spPr>
            <a:xfrm rot="20654046">
              <a:off x="6686595" y="1992867"/>
              <a:ext cx="961437" cy="818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Museo Sans 900" panose="02000000000000000000" pitchFamily="2" charset="77"/>
              </a:endParaRPr>
            </a:p>
          </p:txBody>
        </p:sp>
        <p:sp>
          <p:nvSpPr>
            <p:cNvPr id="26" name="Rounded Rectangle 25">
              <a:extLst>
                <a:ext uri="{FF2B5EF4-FFF2-40B4-BE49-F238E27FC236}">
                  <a16:creationId xmlns:a16="http://schemas.microsoft.com/office/drawing/2014/main" id="{D4B54280-4BC6-7749-91EA-4DEA3EE34E70}"/>
                </a:ext>
              </a:extLst>
            </p:cNvPr>
            <p:cNvSpPr/>
            <p:nvPr/>
          </p:nvSpPr>
          <p:spPr>
            <a:xfrm>
              <a:off x="6918645" y="819258"/>
              <a:ext cx="4362088" cy="1864906"/>
            </a:xfrm>
            <a:prstGeom prst="roundRect">
              <a:avLst>
                <a:gd name="adj" fmla="val 347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4000" dirty="0">
                  <a:latin typeface="Museo Sans 900"/>
                </a:rPr>
                <a:t>What is a skill?</a:t>
              </a:r>
            </a:p>
          </p:txBody>
        </p:sp>
      </p:grpSp>
    </p:spTree>
    <p:extLst>
      <p:ext uri="{BB962C8B-B14F-4D97-AF65-F5344CB8AC3E}">
        <p14:creationId xmlns:p14="http://schemas.microsoft.com/office/powerpoint/2010/main" val="411474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4</a:t>
            </a:fld>
            <a:endParaRPr lang="en-US" dirty="0"/>
          </a:p>
        </p:txBody>
      </p:sp>
      <p:pic>
        <p:nvPicPr>
          <p:cNvPr id="3" name="Picture 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54655" y="687562"/>
            <a:ext cx="3629997" cy="4937721"/>
          </a:xfrm>
          <a:prstGeom prst="rect">
            <a:avLst/>
          </a:prstGeom>
        </p:spPr>
      </p:pic>
      <p:sp>
        <p:nvSpPr>
          <p:cNvPr id="10" name="Title 1">
            <a:extLst>
              <a:ext uri="{FF2B5EF4-FFF2-40B4-BE49-F238E27FC236}">
                <a16:creationId xmlns:a16="http://schemas.microsoft.com/office/drawing/2014/main" id="{DC460FEA-0B5B-7544-B1CB-987692CF9431}"/>
              </a:ext>
            </a:extLst>
          </p:cNvPr>
          <p:cNvSpPr txBox="1">
            <a:spLocks/>
          </p:cNvSpPr>
          <p:nvPr/>
        </p:nvSpPr>
        <p:spPr>
          <a:xfrm>
            <a:off x="5421111" y="2773576"/>
            <a:ext cx="5641151" cy="9478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tx2"/>
                </a:solidFill>
                <a:latin typeface="Museo Sans 900" panose="02000000000000000000" pitchFamily="2" charset="77"/>
                <a:ea typeface="+mj-ea"/>
                <a:cs typeface="Arial" panose="020B0604020202020204" pitchFamily="34" charset="0"/>
              </a:defRPr>
            </a:lvl1pPr>
          </a:lstStyle>
          <a:p>
            <a:pPr algn="ctr"/>
            <a:r>
              <a:rPr lang="en-US" sz="5400" spc="-200" dirty="0">
                <a:solidFill>
                  <a:schemeClr val="accent3"/>
                </a:solidFill>
              </a:rPr>
              <a:t>Decorate your hand to show all the amazing skills you have!</a:t>
            </a:r>
          </a:p>
        </p:txBody>
      </p:sp>
    </p:spTree>
    <p:extLst>
      <p:ext uri="{BB962C8B-B14F-4D97-AF65-F5344CB8AC3E}">
        <p14:creationId xmlns:p14="http://schemas.microsoft.com/office/powerpoint/2010/main" val="221106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smtClean="0"/>
              <a:pPr/>
              <a:t>5</a:t>
            </a:fld>
            <a:endParaRPr lang="en-US" dirty="0"/>
          </a:p>
        </p:txBody>
      </p:sp>
      <p:sp>
        <p:nvSpPr>
          <p:cNvPr id="9" name="Rectangle 8"/>
          <p:cNvSpPr/>
          <p:nvPr/>
        </p:nvSpPr>
        <p:spPr>
          <a:xfrm>
            <a:off x="2336321" y="338390"/>
            <a:ext cx="7522465" cy="769441"/>
          </a:xfrm>
          <a:prstGeom prst="rect">
            <a:avLst/>
          </a:prstGeom>
        </p:spPr>
        <p:txBody>
          <a:bodyPr wrap="square" lIns="91440" tIns="45720" rIns="91440" bIns="45720" anchor="t">
            <a:spAutoFit/>
          </a:bodyPr>
          <a:lstStyle/>
          <a:p>
            <a:pPr algn="ctr">
              <a:spcAft>
                <a:spcPts val="1800"/>
              </a:spcAft>
              <a:buClr>
                <a:schemeClr val="bg1"/>
              </a:buClr>
            </a:pPr>
            <a:r>
              <a:rPr lang="en-US" sz="4400" b="1" dirty="0">
                <a:solidFill>
                  <a:schemeClr val="bg1"/>
                </a:solidFill>
                <a:latin typeface="Museo Sans 900"/>
              </a:rPr>
              <a:t>Thinking about my skills</a:t>
            </a:r>
          </a:p>
        </p:txBody>
      </p:sp>
      <p:sp>
        <p:nvSpPr>
          <p:cNvPr id="2" name="Rounded Rectangle 1"/>
          <p:cNvSpPr/>
          <p:nvPr/>
        </p:nvSpPr>
        <p:spPr>
          <a:xfrm>
            <a:off x="776115" y="1403163"/>
            <a:ext cx="2940722"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caring for others</a:t>
            </a:r>
          </a:p>
        </p:txBody>
      </p:sp>
      <p:sp>
        <p:nvSpPr>
          <p:cNvPr id="12" name="Rounded Rectangle 11"/>
          <p:cNvSpPr/>
          <p:nvPr/>
        </p:nvSpPr>
        <p:spPr>
          <a:xfrm>
            <a:off x="1253714" y="5388642"/>
            <a:ext cx="1754676"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writing</a:t>
            </a:r>
          </a:p>
        </p:txBody>
      </p:sp>
      <p:sp>
        <p:nvSpPr>
          <p:cNvPr id="13" name="Rounded Rectangle 12"/>
          <p:cNvSpPr/>
          <p:nvPr/>
        </p:nvSpPr>
        <p:spPr>
          <a:xfrm>
            <a:off x="6139950" y="2647121"/>
            <a:ext cx="1800172"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cooking</a:t>
            </a:r>
          </a:p>
        </p:txBody>
      </p:sp>
      <p:sp>
        <p:nvSpPr>
          <p:cNvPr id="14" name="Rounded Rectangle 13"/>
          <p:cNvSpPr/>
          <p:nvPr/>
        </p:nvSpPr>
        <p:spPr>
          <a:xfrm>
            <a:off x="1063143" y="2635407"/>
            <a:ext cx="2135818"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swimming</a:t>
            </a:r>
          </a:p>
        </p:txBody>
      </p:sp>
      <p:sp>
        <p:nvSpPr>
          <p:cNvPr id="15" name="Rounded Rectangle 14"/>
          <p:cNvSpPr/>
          <p:nvPr/>
        </p:nvSpPr>
        <p:spPr>
          <a:xfrm>
            <a:off x="4967234" y="3930021"/>
            <a:ext cx="2257532" cy="107700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coming up with ideas</a:t>
            </a:r>
          </a:p>
        </p:txBody>
      </p:sp>
      <p:sp>
        <p:nvSpPr>
          <p:cNvPr id="19" name="Rounded Rectangle 18"/>
          <p:cNvSpPr/>
          <p:nvPr/>
        </p:nvSpPr>
        <p:spPr>
          <a:xfrm>
            <a:off x="1323537" y="3929084"/>
            <a:ext cx="2963983"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being adaptable</a:t>
            </a:r>
          </a:p>
        </p:txBody>
      </p:sp>
      <p:sp>
        <p:nvSpPr>
          <p:cNvPr id="20" name="Rounded Rectangle 19"/>
          <p:cNvSpPr/>
          <p:nvPr/>
        </p:nvSpPr>
        <p:spPr>
          <a:xfrm>
            <a:off x="8535698" y="2647122"/>
            <a:ext cx="2621586"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leading others</a:t>
            </a:r>
          </a:p>
        </p:txBody>
      </p:sp>
      <p:sp>
        <p:nvSpPr>
          <p:cNvPr id="21" name="Rounded Rectangle 20"/>
          <p:cNvSpPr/>
          <p:nvPr/>
        </p:nvSpPr>
        <p:spPr>
          <a:xfrm>
            <a:off x="3625929" y="5386721"/>
            <a:ext cx="2068464"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speaking</a:t>
            </a:r>
          </a:p>
        </p:txBody>
      </p:sp>
      <p:sp>
        <p:nvSpPr>
          <p:cNvPr id="22" name="Rounded Rectangle 21"/>
          <p:cNvSpPr/>
          <p:nvPr/>
        </p:nvSpPr>
        <p:spPr>
          <a:xfrm>
            <a:off x="6197600" y="5346082"/>
            <a:ext cx="1672173"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listening</a:t>
            </a:r>
          </a:p>
        </p:txBody>
      </p:sp>
      <p:sp>
        <p:nvSpPr>
          <p:cNvPr id="23" name="Rounded Rectangle 22"/>
          <p:cNvSpPr/>
          <p:nvPr/>
        </p:nvSpPr>
        <p:spPr>
          <a:xfrm>
            <a:off x="8186456" y="1406540"/>
            <a:ext cx="3438188"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working on my own</a:t>
            </a:r>
          </a:p>
        </p:txBody>
      </p:sp>
      <p:sp>
        <p:nvSpPr>
          <p:cNvPr id="24" name="Rounded Rectangle 23"/>
          <p:cNvSpPr/>
          <p:nvPr/>
        </p:nvSpPr>
        <p:spPr>
          <a:xfrm>
            <a:off x="8477453" y="5145679"/>
            <a:ext cx="2686192" cy="10989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managing my feelings</a:t>
            </a:r>
          </a:p>
        </p:txBody>
      </p:sp>
      <p:sp>
        <p:nvSpPr>
          <p:cNvPr id="25" name="Rounded Rectangle 24"/>
          <p:cNvSpPr/>
          <p:nvPr/>
        </p:nvSpPr>
        <p:spPr>
          <a:xfrm>
            <a:off x="3876326" y="2667440"/>
            <a:ext cx="1675827"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coding</a:t>
            </a:r>
          </a:p>
        </p:txBody>
      </p:sp>
      <p:sp>
        <p:nvSpPr>
          <p:cNvPr id="26" name="Rounded Rectangle 25"/>
          <p:cNvSpPr/>
          <p:nvPr/>
        </p:nvSpPr>
        <p:spPr>
          <a:xfrm>
            <a:off x="4484736" y="1348564"/>
            <a:ext cx="3222528"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solving problems</a:t>
            </a:r>
          </a:p>
        </p:txBody>
      </p:sp>
      <p:sp>
        <p:nvSpPr>
          <p:cNvPr id="27" name="Rounded Rectangle 26"/>
          <p:cNvSpPr/>
          <p:nvPr/>
        </p:nvSpPr>
        <p:spPr>
          <a:xfrm>
            <a:off x="7934756" y="3929083"/>
            <a:ext cx="3222528" cy="8350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working in a team</a:t>
            </a:r>
          </a:p>
        </p:txBody>
      </p:sp>
    </p:spTree>
    <p:extLst>
      <p:ext uri="{BB962C8B-B14F-4D97-AF65-F5344CB8AC3E}">
        <p14:creationId xmlns:p14="http://schemas.microsoft.com/office/powerpoint/2010/main" val="321553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Activity – What skills are important?</a:t>
            </a:r>
          </a:p>
        </p:txBody>
      </p:sp>
      <p:sp>
        <p:nvSpPr>
          <p:cNvPr id="3" name="Slide Number Placeholder 2"/>
          <p:cNvSpPr>
            <a:spLocks noGrp="1"/>
          </p:cNvSpPr>
          <p:nvPr>
            <p:ph type="sldNum" sz="quarter" idx="4"/>
          </p:nvPr>
        </p:nvSpPr>
        <p:spPr/>
        <p:txBody>
          <a:bodyPr/>
          <a:lstStyle/>
          <a:p>
            <a:fld id="{540D144C-11AF-EC44-9A7A-00E7093A6A62}" type="slidenum">
              <a:rPr lang="en-US" smtClean="0"/>
              <a:pPr/>
              <a:t>6</a:t>
            </a:fld>
            <a:endParaRPr lang="en-US" dirty="0"/>
          </a:p>
        </p:txBody>
      </p:sp>
    </p:spTree>
    <p:extLst>
      <p:ext uri="{BB962C8B-B14F-4D97-AF65-F5344CB8AC3E}">
        <p14:creationId xmlns:p14="http://schemas.microsoft.com/office/powerpoint/2010/main" val="393913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7</a:t>
            </a:fld>
            <a:endParaRPr lang="en-US" dirty="0"/>
          </a:p>
        </p:txBody>
      </p:sp>
      <p:grpSp>
        <p:nvGrpSpPr>
          <p:cNvPr id="4" name="Group 3"/>
          <p:cNvGrpSpPr/>
          <p:nvPr/>
        </p:nvGrpSpPr>
        <p:grpSpPr>
          <a:xfrm>
            <a:off x="4575386" y="3761169"/>
            <a:ext cx="3580408" cy="1882907"/>
            <a:chOff x="533748" y="4383952"/>
            <a:chExt cx="4021491" cy="2006701"/>
          </a:xfrm>
        </p:grpSpPr>
        <p:sp>
          <p:nvSpPr>
            <p:cNvPr id="9" name="Triangle 7">
              <a:extLst>
                <a:ext uri="{FF2B5EF4-FFF2-40B4-BE49-F238E27FC236}">
                  <a16:creationId xmlns:a16="http://schemas.microsoft.com/office/drawing/2014/main" id="{5A3272B5-F0E4-D543-BDE3-22268C4C9560}"/>
                </a:ext>
              </a:extLst>
            </p:cNvPr>
            <p:cNvSpPr/>
            <p:nvPr/>
          </p:nvSpPr>
          <p:spPr>
            <a:xfrm rot="20654046">
              <a:off x="533748" y="5714816"/>
              <a:ext cx="1169530" cy="6758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latin typeface="Museo Sans 900" panose="02000000000000000000" pitchFamily="2" charset="77"/>
              </a:endParaRPr>
            </a:p>
          </p:txBody>
        </p:sp>
        <p:grpSp>
          <p:nvGrpSpPr>
            <p:cNvPr id="21" name="Group 20"/>
            <p:cNvGrpSpPr/>
            <p:nvPr/>
          </p:nvGrpSpPr>
          <p:grpSpPr>
            <a:xfrm>
              <a:off x="870893" y="4383952"/>
              <a:ext cx="3684346" cy="1835653"/>
              <a:chOff x="4691479" y="1418850"/>
              <a:chExt cx="3028796" cy="2222873"/>
            </a:xfrm>
          </p:grpSpPr>
          <p:sp>
            <p:nvSpPr>
              <p:cNvPr id="22" name="Triangle 7">
                <a:extLst>
                  <a:ext uri="{FF2B5EF4-FFF2-40B4-BE49-F238E27FC236}">
                    <a16:creationId xmlns:a16="http://schemas.microsoft.com/office/drawing/2014/main" id="{5A3272B5-F0E4-D543-BDE3-22268C4C9560}"/>
                  </a:ext>
                </a:extLst>
              </p:cNvPr>
              <p:cNvSpPr/>
              <p:nvPr/>
            </p:nvSpPr>
            <p:spPr>
              <a:xfrm rot="20654046">
                <a:off x="6686595" y="1992867"/>
                <a:ext cx="961437" cy="8184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latin typeface="Museo Sans 900" panose="02000000000000000000" pitchFamily="2" charset="77"/>
                </a:endParaRPr>
              </a:p>
            </p:txBody>
          </p:sp>
          <p:sp>
            <p:nvSpPr>
              <p:cNvPr id="23" name="Rounded Rectangle 22">
                <a:extLst>
                  <a:ext uri="{FF2B5EF4-FFF2-40B4-BE49-F238E27FC236}">
                    <a16:creationId xmlns:a16="http://schemas.microsoft.com/office/drawing/2014/main" id="{D4B54280-4BC6-7749-91EA-4DEA3EE34E70}"/>
                  </a:ext>
                </a:extLst>
              </p:cNvPr>
              <p:cNvSpPr/>
              <p:nvPr/>
            </p:nvSpPr>
            <p:spPr>
              <a:xfrm>
                <a:off x="4691479" y="1418850"/>
                <a:ext cx="3028796" cy="2222873"/>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…for our world in the future?</a:t>
                </a:r>
              </a:p>
            </p:txBody>
          </p:sp>
        </p:grpSp>
      </p:grpSp>
      <p:grpSp>
        <p:nvGrpSpPr>
          <p:cNvPr id="24" name="Group 23"/>
          <p:cNvGrpSpPr/>
          <p:nvPr/>
        </p:nvGrpSpPr>
        <p:grpSpPr>
          <a:xfrm>
            <a:off x="5845149" y="1637482"/>
            <a:ext cx="4405952" cy="1619149"/>
            <a:chOff x="6686595" y="462213"/>
            <a:chExt cx="3398903" cy="2349055"/>
          </a:xfrm>
        </p:grpSpPr>
        <p:sp>
          <p:nvSpPr>
            <p:cNvPr id="25" name="Triangle 7">
              <a:extLst>
                <a:ext uri="{FF2B5EF4-FFF2-40B4-BE49-F238E27FC236}">
                  <a16:creationId xmlns:a16="http://schemas.microsoft.com/office/drawing/2014/main" id="{5A3272B5-F0E4-D543-BDE3-22268C4C9560}"/>
                </a:ext>
              </a:extLst>
            </p:cNvPr>
            <p:cNvSpPr/>
            <p:nvPr/>
          </p:nvSpPr>
          <p:spPr>
            <a:xfrm rot="20654046">
              <a:off x="6686595" y="1992867"/>
              <a:ext cx="961437" cy="8184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latin typeface="Museo Sans 900" panose="02000000000000000000" pitchFamily="2" charset="77"/>
              </a:endParaRPr>
            </a:p>
          </p:txBody>
        </p:sp>
        <p:sp>
          <p:nvSpPr>
            <p:cNvPr id="26" name="Rounded Rectangle 25">
              <a:extLst>
                <a:ext uri="{FF2B5EF4-FFF2-40B4-BE49-F238E27FC236}">
                  <a16:creationId xmlns:a16="http://schemas.microsoft.com/office/drawing/2014/main" id="{D4B54280-4BC6-7749-91EA-4DEA3EE34E70}"/>
                </a:ext>
              </a:extLst>
            </p:cNvPr>
            <p:cNvSpPr/>
            <p:nvPr/>
          </p:nvSpPr>
          <p:spPr>
            <a:xfrm>
              <a:off x="7056702" y="462213"/>
              <a:ext cx="3028796" cy="2222874"/>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…at home or in other parts of your life?</a:t>
              </a:r>
            </a:p>
          </p:txBody>
        </p:sp>
      </p:grpSp>
      <p:grpSp>
        <p:nvGrpSpPr>
          <p:cNvPr id="27" name="Group 26"/>
          <p:cNvGrpSpPr/>
          <p:nvPr/>
        </p:nvGrpSpPr>
        <p:grpSpPr>
          <a:xfrm>
            <a:off x="854245" y="3501279"/>
            <a:ext cx="3339514" cy="1379123"/>
            <a:chOff x="6686595" y="462213"/>
            <a:chExt cx="3398903" cy="2349055"/>
          </a:xfrm>
        </p:grpSpPr>
        <p:sp>
          <p:nvSpPr>
            <p:cNvPr id="28" name="Triangle 7">
              <a:extLst>
                <a:ext uri="{FF2B5EF4-FFF2-40B4-BE49-F238E27FC236}">
                  <a16:creationId xmlns:a16="http://schemas.microsoft.com/office/drawing/2014/main" id="{5A3272B5-F0E4-D543-BDE3-22268C4C9560}"/>
                </a:ext>
              </a:extLst>
            </p:cNvPr>
            <p:cNvSpPr/>
            <p:nvPr/>
          </p:nvSpPr>
          <p:spPr>
            <a:xfrm rot="20654046">
              <a:off x="6686595" y="1992867"/>
              <a:ext cx="961437" cy="8184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latin typeface="Museo Sans 900" panose="02000000000000000000" pitchFamily="2" charset="77"/>
              </a:endParaRPr>
            </a:p>
          </p:txBody>
        </p:sp>
        <p:sp>
          <p:nvSpPr>
            <p:cNvPr id="29" name="Rounded Rectangle 28">
              <a:extLst>
                <a:ext uri="{FF2B5EF4-FFF2-40B4-BE49-F238E27FC236}">
                  <a16:creationId xmlns:a16="http://schemas.microsoft.com/office/drawing/2014/main" id="{D4B54280-4BC6-7749-91EA-4DEA3EE34E70}"/>
                </a:ext>
              </a:extLst>
            </p:cNvPr>
            <p:cNvSpPr/>
            <p:nvPr/>
          </p:nvSpPr>
          <p:spPr>
            <a:xfrm>
              <a:off x="7056702" y="462213"/>
              <a:ext cx="3028796" cy="2222874"/>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…at school?</a:t>
              </a:r>
            </a:p>
          </p:txBody>
        </p:sp>
      </p:grpSp>
      <p:grpSp>
        <p:nvGrpSpPr>
          <p:cNvPr id="30" name="Group 29"/>
          <p:cNvGrpSpPr/>
          <p:nvPr/>
        </p:nvGrpSpPr>
        <p:grpSpPr>
          <a:xfrm>
            <a:off x="8112725" y="4049029"/>
            <a:ext cx="3425389" cy="1749927"/>
            <a:chOff x="6686595" y="462213"/>
            <a:chExt cx="3398903" cy="2349055"/>
          </a:xfrm>
        </p:grpSpPr>
        <p:sp>
          <p:nvSpPr>
            <p:cNvPr id="31" name="Triangle 7">
              <a:extLst>
                <a:ext uri="{FF2B5EF4-FFF2-40B4-BE49-F238E27FC236}">
                  <a16:creationId xmlns:a16="http://schemas.microsoft.com/office/drawing/2014/main" id="{5A3272B5-F0E4-D543-BDE3-22268C4C9560}"/>
                </a:ext>
              </a:extLst>
            </p:cNvPr>
            <p:cNvSpPr/>
            <p:nvPr/>
          </p:nvSpPr>
          <p:spPr>
            <a:xfrm rot="20654046">
              <a:off x="6686595" y="1992867"/>
              <a:ext cx="961437" cy="8184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latin typeface="Museo Sans 900" panose="02000000000000000000" pitchFamily="2" charset="77"/>
              </a:endParaRPr>
            </a:p>
          </p:txBody>
        </p:sp>
        <p:sp>
          <p:nvSpPr>
            <p:cNvPr id="32" name="Rounded Rectangle 31">
              <a:extLst>
                <a:ext uri="{FF2B5EF4-FFF2-40B4-BE49-F238E27FC236}">
                  <a16:creationId xmlns:a16="http://schemas.microsoft.com/office/drawing/2014/main" id="{D4B54280-4BC6-7749-91EA-4DEA3EE34E70}"/>
                </a:ext>
              </a:extLst>
            </p:cNvPr>
            <p:cNvSpPr/>
            <p:nvPr/>
          </p:nvSpPr>
          <p:spPr>
            <a:xfrm>
              <a:off x="7056702" y="462213"/>
              <a:ext cx="3028796" cy="2222874"/>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…for your life in the future?</a:t>
              </a:r>
            </a:p>
          </p:txBody>
        </p:sp>
      </p:grpSp>
      <p:sp>
        <p:nvSpPr>
          <p:cNvPr id="33" name="Title 1">
            <a:extLst>
              <a:ext uri="{FF2B5EF4-FFF2-40B4-BE49-F238E27FC236}">
                <a16:creationId xmlns:a16="http://schemas.microsoft.com/office/drawing/2014/main" id="{DC460FEA-0B5B-7544-B1CB-987692CF9431}"/>
              </a:ext>
            </a:extLst>
          </p:cNvPr>
          <p:cNvSpPr txBox="1">
            <a:spLocks/>
          </p:cNvSpPr>
          <p:nvPr/>
        </p:nvSpPr>
        <p:spPr>
          <a:xfrm>
            <a:off x="543081" y="263510"/>
            <a:ext cx="11105838" cy="9478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tx2"/>
                </a:solidFill>
                <a:latin typeface="Museo Sans 900" panose="02000000000000000000" pitchFamily="2" charset="77"/>
                <a:ea typeface="+mj-ea"/>
                <a:cs typeface="Arial" panose="020B0604020202020204" pitchFamily="34" charset="0"/>
              </a:defRPr>
            </a:lvl1pPr>
          </a:lstStyle>
          <a:p>
            <a:pPr algn="ctr"/>
            <a:r>
              <a:rPr lang="en-US" sz="4800" spc="-200" dirty="0"/>
              <a:t>What skills might be important…</a:t>
            </a:r>
          </a:p>
        </p:txBody>
      </p:sp>
      <p:grpSp>
        <p:nvGrpSpPr>
          <p:cNvPr id="34" name="Group 33"/>
          <p:cNvGrpSpPr/>
          <p:nvPr/>
        </p:nvGrpSpPr>
        <p:grpSpPr>
          <a:xfrm>
            <a:off x="1134431" y="1457036"/>
            <a:ext cx="4134559" cy="1712621"/>
            <a:chOff x="6686595" y="462213"/>
            <a:chExt cx="3398903" cy="2349055"/>
          </a:xfrm>
        </p:grpSpPr>
        <p:sp>
          <p:nvSpPr>
            <p:cNvPr id="35" name="Triangle 7">
              <a:extLst>
                <a:ext uri="{FF2B5EF4-FFF2-40B4-BE49-F238E27FC236}">
                  <a16:creationId xmlns:a16="http://schemas.microsoft.com/office/drawing/2014/main" id="{5A3272B5-F0E4-D543-BDE3-22268C4C9560}"/>
                </a:ext>
              </a:extLst>
            </p:cNvPr>
            <p:cNvSpPr/>
            <p:nvPr/>
          </p:nvSpPr>
          <p:spPr>
            <a:xfrm rot="20654046">
              <a:off x="6686595" y="1992867"/>
              <a:ext cx="961437" cy="8184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Museo Sans 900" panose="02000000000000000000" pitchFamily="2" charset="77"/>
              </a:endParaRPr>
            </a:p>
          </p:txBody>
        </p:sp>
        <p:sp>
          <p:nvSpPr>
            <p:cNvPr id="36" name="Rounded Rectangle 35">
              <a:extLst>
                <a:ext uri="{FF2B5EF4-FFF2-40B4-BE49-F238E27FC236}">
                  <a16:creationId xmlns:a16="http://schemas.microsoft.com/office/drawing/2014/main" id="{D4B54280-4BC6-7749-91EA-4DEA3EE34E70}"/>
                </a:ext>
              </a:extLst>
            </p:cNvPr>
            <p:cNvSpPr/>
            <p:nvPr/>
          </p:nvSpPr>
          <p:spPr>
            <a:xfrm>
              <a:off x="7056702" y="462213"/>
              <a:ext cx="3028796" cy="2222874"/>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200" dirty="0">
                  <a:latin typeface="Museo Sans 900"/>
                </a:rPr>
                <a:t>…for helping you to get on with others?</a:t>
              </a:r>
            </a:p>
          </p:txBody>
        </p:sp>
      </p:grpSp>
    </p:spTree>
    <p:extLst>
      <p:ext uri="{BB962C8B-B14F-4D97-AF65-F5344CB8AC3E}">
        <p14:creationId xmlns:p14="http://schemas.microsoft.com/office/powerpoint/2010/main" val="303803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8</a:t>
            </a:fld>
            <a:endParaRPr lang="en-US" dirty="0"/>
          </a:p>
        </p:txBody>
      </p:sp>
      <p:sp>
        <p:nvSpPr>
          <p:cNvPr id="8" name="Rounded Rectangle 7"/>
          <p:cNvSpPr/>
          <p:nvPr/>
        </p:nvSpPr>
        <p:spPr>
          <a:xfrm>
            <a:off x="483198" y="1836950"/>
            <a:ext cx="2816056" cy="8350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critical thinking</a:t>
            </a:r>
          </a:p>
        </p:txBody>
      </p:sp>
      <p:sp>
        <p:nvSpPr>
          <p:cNvPr id="11" name="Rounded Rectangle 10"/>
          <p:cNvSpPr/>
          <p:nvPr/>
        </p:nvSpPr>
        <p:spPr>
          <a:xfrm>
            <a:off x="5311344" y="626315"/>
            <a:ext cx="2597005" cy="8350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teamwork</a:t>
            </a:r>
          </a:p>
        </p:txBody>
      </p:sp>
      <p:sp>
        <p:nvSpPr>
          <p:cNvPr id="12" name="Rounded Rectangle 11"/>
          <p:cNvSpPr/>
          <p:nvPr/>
        </p:nvSpPr>
        <p:spPr>
          <a:xfrm>
            <a:off x="9113790" y="2404444"/>
            <a:ext cx="2597005" cy="8350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organisation</a:t>
            </a:r>
          </a:p>
        </p:txBody>
      </p:sp>
      <p:sp>
        <p:nvSpPr>
          <p:cNvPr id="13" name="Rounded Rectangle 12"/>
          <p:cNvSpPr/>
          <p:nvPr/>
        </p:nvSpPr>
        <p:spPr>
          <a:xfrm>
            <a:off x="1595919" y="5149615"/>
            <a:ext cx="2597005" cy="8350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creativity</a:t>
            </a:r>
          </a:p>
        </p:txBody>
      </p:sp>
      <p:sp>
        <p:nvSpPr>
          <p:cNvPr id="14" name="Rounded Rectangle 13"/>
          <p:cNvSpPr/>
          <p:nvPr/>
        </p:nvSpPr>
        <p:spPr>
          <a:xfrm>
            <a:off x="682825" y="3239487"/>
            <a:ext cx="2597005" cy="8350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interpersonal</a:t>
            </a:r>
          </a:p>
        </p:txBody>
      </p:sp>
      <p:sp>
        <p:nvSpPr>
          <p:cNvPr id="15" name="Rounded Rectangle 14"/>
          <p:cNvSpPr/>
          <p:nvPr/>
        </p:nvSpPr>
        <p:spPr>
          <a:xfrm>
            <a:off x="8849847" y="912597"/>
            <a:ext cx="2597005" cy="8350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resilience</a:t>
            </a:r>
          </a:p>
        </p:txBody>
      </p:sp>
      <p:sp>
        <p:nvSpPr>
          <p:cNvPr id="16" name="Rounded Rectangle 15"/>
          <p:cNvSpPr/>
          <p:nvPr/>
        </p:nvSpPr>
        <p:spPr>
          <a:xfrm>
            <a:off x="5089107" y="5138614"/>
            <a:ext cx="3041480" cy="8350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communication</a:t>
            </a:r>
          </a:p>
        </p:txBody>
      </p:sp>
      <p:sp>
        <p:nvSpPr>
          <p:cNvPr id="17" name="Rounded Rectangle 16"/>
          <p:cNvSpPr/>
          <p:nvPr/>
        </p:nvSpPr>
        <p:spPr>
          <a:xfrm>
            <a:off x="2327747" y="622543"/>
            <a:ext cx="2597005" cy="8350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adaptability</a:t>
            </a:r>
          </a:p>
        </p:txBody>
      </p:sp>
      <p:sp>
        <p:nvSpPr>
          <p:cNvPr id="19" name="Rounded Rectangle 18"/>
          <p:cNvSpPr/>
          <p:nvPr/>
        </p:nvSpPr>
        <p:spPr>
          <a:xfrm>
            <a:off x="9039419" y="3838923"/>
            <a:ext cx="2217862" cy="14027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problem-solving</a:t>
            </a:r>
          </a:p>
        </p:txBody>
      </p:sp>
      <p:grpSp>
        <p:nvGrpSpPr>
          <p:cNvPr id="6" name="Group 5">
            <a:extLst>
              <a:ext uri="{FF2B5EF4-FFF2-40B4-BE49-F238E27FC236}">
                <a16:creationId xmlns:a16="http://schemas.microsoft.com/office/drawing/2014/main" id="{AE7A75D6-3227-4AA2-9E52-3360BFB76D14}"/>
              </a:ext>
            </a:extLst>
          </p:cNvPr>
          <p:cNvGrpSpPr/>
          <p:nvPr/>
        </p:nvGrpSpPr>
        <p:grpSpPr>
          <a:xfrm>
            <a:off x="3802811" y="2111235"/>
            <a:ext cx="4587637" cy="2247831"/>
            <a:chOff x="6686595" y="868951"/>
            <a:chExt cx="3099841" cy="1942317"/>
          </a:xfrm>
        </p:grpSpPr>
        <p:sp>
          <p:nvSpPr>
            <p:cNvPr id="25" name="Triangle 7">
              <a:extLst>
                <a:ext uri="{FF2B5EF4-FFF2-40B4-BE49-F238E27FC236}">
                  <a16:creationId xmlns:a16="http://schemas.microsoft.com/office/drawing/2014/main" id="{995E04EB-6211-467B-911A-9201B84C59C6}"/>
                </a:ext>
              </a:extLst>
            </p:cNvPr>
            <p:cNvSpPr/>
            <p:nvPr/>
          </p:nvSpPr>
          <p:spPr>
            <a:xfrm rot="20654046">
              <a:off x="6686595" y="1992867"/>
              <a:ext cx="961437" cy="818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b="1" dirty="0">
                <a:latin typeface="Museo Sans 900" panose="02000000000000000000" pitchFamily="2" charset="77"/>
              </a:endParaRPr>
            </a:p>
          </p:txBody>
        </p:sp>
        <p:sp>
          <p:nvSpPr>
            <p:cNvPr id="26" name="Rounded Rectangle 25">
              <a:extLst>
                <a:ext uri="{FF2B5EF4-FFF2-40B4-BE49-F238E27FC236}">
                  <a16:creationId xmlns:a16="http://schemas.microsoft.com/office/drawing/2014/main" id="{32DCE65E-E0FD-4835-A2E3-2A0A1F5DE310}"/>
                </a:ext>
              </a:extLst>
            </p:cNvPr>
            <p:cNvSpPr/>
            <p:nvPr/>
          </p:nvSpPr>
          <p:spPr>
            <a:xfrm>
              <a:off x="7006077" y="868951"/>
              <a:ext cx="2780359" cy="1877329"/>
            </a:xfrm>
            <a:prstGeom prst="roundRect">
              <a:avLst>
                <a:gd name="adj" fmla="val 3470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dirty="0">
                  <a:latin typeface="Museo Sans 900"/>
                </a:rPr>
                <a:t>What skills are important?</a:t>
              </a:r>
            </a:p>
          </p:txBody>
        </p:sp>
      </p:grpSp>
    </p:spTree>
    <p:extLst>
      <p:ext uri="{BB962C8B-B14F-4D97-AF65-F5344CB8AC3E}">
        <p14:creationId xmlns:p14="http://schemas.microsoft.com/office/powerpoint/2010/main" val="160622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9</a:t>
            </a:fld>
            <a:endParaRPr lang="en-US" dirty="0"/>
          </a:p>
        </p:txBody>
      </p:sp>
      <p:grpSp>
        <p:nvGrpSpPr>
          <p:cNvPr id="8" name="Group 7"/>
          <p:cNvGrpSpPr>
            <a:grpSpLocks noChangeAspect="1"/>
          </p:cNvGrpSpPr>
          <p:nvPr/>
        </p:nvGrpSpPr>
        <p:grpSpPr>
          <a:xfrm>
            <a:off x="1204930" y="668141"/>
            <a:ext cx="4442764" cy="5088210"/>
            <a:chOff x="0" y="0"/>
            <a:chExt cx="1323975" cy="1607514"/>
          </a:xfrm>
        </p:grpSpPr>
        <p:sp>
          <p:nvSpPr>
            <p:cNvPr id="11" name="Rectangle 10"/>
            <p:cNvSpPr/>
            <p:nvPr/>
          </p:nvSpPr>
          <p:spPr>
            <a:xfrm>
              <a:off x="457200" y="0"/>
              <a:ext cx="409575" cy="283210"/>
            </a:xfrm>
            <a:prstGeom prst="rect">
              <a:avLst/>
            </a:prstGeom>
            <a:noFill/>
            <a:ln w="57150">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p:cNvSpPr/>
            <p:nvPr/>
          </p:nvSpPr>
          <p:spPr>
            <a:xfrm>
              <a:off x="220718" y="331076"/>
              <a:ext cx="409575" cy="283210"/>
            </a:xfrm>
            <a:prstGeom prst="rect">
              <a:avLst/>
            </a:prstGeom>
            <a:noFill/>
            <a:ln w="57150">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ectangle 12"/>
            <p:cNvSpPr/>
            <p:nvPr/>
          </p:nvSpPr>
          <p:spPr>
            <a:xfrm>
              <a:off x="457200" y="662152"/>
              <a:ext cx="409575" cy="283210"/>
            </a:xfrm>
            <a:prstGeom prst="rect">
              <a:avLst/>
            </a:prstGeom>
            <a:noFill/>
            <a:ln w="57150">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p:cNvSpPr/>
            <p:nvPr/>
          </p:nvSpPr>
          <p:spPr>
            <a:xfrm>
              <a:off x="0" y="662152"/>
              <a:ext cx="409575" cy="283210"/>
            </a:xfrm>
            <a:prstGeom prst="rect">
              <a:avLst/>
            </a:prstGeom>
            <a:noFill/>
            <a:ln w="57150">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Rectangle 14"/>
            <p:cNvSpPr/>
            <p:nvPr/>
          </p:nvSpPr>
          <p:spPr>
            <a:xfrm>
              <a:off x="677918" y="331076"/>
              <a:ext cx="409575" cy="283210"/>
            </a:xfrm>
            <a:prstGeom prst="rect">
              <a:avLst/>
            </a:prstGeom>
            <a:noFill/>
            <a:ln w="57150">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Rectangle 15"/>
            <p:cNvSpPr/>
            <p:nvPr/>
          </p:nvSpPr>
          <p:spPr>
            <a:xfrm>
              <a:off x="457200" y="1324304"/>
              <a:ext cx="409575" cy="283210"/>
            </a:xfrm>
            <a:prstGeom prst="rect">
              <a:avLst/>
            </a:prstGeom>
            <a:noFill/>
            <a:ln w="57150">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ectangle 16"/>
            <p:cNvSpPr/>
            <p:nvPr/>
          </p:nvSpPr>
          <p:spPr>
            <a:xfrm>
              <a:off x="236483" y="993228"/>
              <a:ext cx="409575" cy="283210"/>
            </a:xfrm>
            <a:prstGeom prst="rect">
              <a:avLst/>
            </a:prstGeom>
            <a:noFill/>
            <a:ln w="57150">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Rectangle 18"/>
            <p:cNvSpPr/>
            <p:nvPr/>
          </p:nvSpPr>
          <p:spPr>
            <a:xfrm>
              <a:off x="914400" y="662152"/>
              <a:ext cx="409575" cy="283210"/>
            </a:xfrm>
            <a:prstGeom prst="rect">
              <a:avLst/>
            </a:prstGeom>
            <a:noFill/>
            <a:ln w="57150">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Rectangle 20"/>
            <p:cNvSpPr/>
            <p:nvPr/>
          </p:nvSpPr>
          <p:spPr>
            <a:xfrm>
              <a:off x="677918" y="993228"/>
              <a:ext cx="409575" cy="283210"/>
            </a:xfrm>
            <a:prstGeom prst="rect">
              <a:avLst/>
            </a:prstGeom>
            <a:noFill/>
            <a:ln w="57150">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22" name="Straight Arrow Connector 21"/>
          <p:cNvCxnSpPr/>
          <p:nvPr/>
        </p:nvCxnSpPr>
        <p:spPr>
          <a:xfrm>
            <a:off x="6096000" y="668141"/>
            <a:ext cx="0" cy="5088210"/>
          </a:xfrm>
          <a:prstGeom prst="straightConnector1">
            <a:avLst/>
          </a:prstGeom>
          <a:ln w="57150">
            <a:solidFill>
              <a:schemeClr val="bg2"/>
            </a:solidFill>
            <a:headEnd type="arrow"/>
            <a:tailEnd type="arrow"/>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6868161" y="579535"/>
            <a:ext cx="3576319" cy="707886"/>
          </a:xfrm>
          <a:prstGeom prst="rect">
            <a:avLst/>
          </a:prstGeom>
        </p:spPr>
        <p:txBody>
          <a:bodyPr wrap="square">
            <a:spAutoFit/>
          </a:bodyPr>
          <a:lstStyle/>
          <a:p>
            <a:pPr algn="ctr">
              <a:spcAft>
                <a:spcPts val="1800"/>
              </a:spcAft>
              <a:buClr>
                <a:schemeClr val="bg1"/>
              </a:buClr>
            </a:pPr>
            <a:r>
              <a:rPr lang="en-US" sz="4000" b="1" dirty="0">
                <a:solidFill>
                  <a:schemeClr val="tx2"/>
                </a:solidFill>
                <a:latin typeface="Museo Sans 900"/>
              </a:rPr>
              <a:t>Most important</a:t>
            </a:r>
          </a:p>
        </p:txBody>
      </p:sp>
      <p:sp>
        <p:nvSpPr>
          <p:cNvPr id="24" name="Rectangle 23"/>
          <p:cNvSpPr/>
          <p:nvPr/>
        </p:nvSpPr>
        <p:spPr>
          <a:xfrm>
            <a:off x="7017877" y="4491458"/>
            <a:ext cx="3576319" cy="707886"/>
          </a:xfrm>
          <a:prstGeom prst="rect">
            <a:avLst/>
          </a:prstGeom>
        </p:spPr>
        <p:txBody>
          <a:bodyPr wrap="square">
            <a:spAutoFit/>
          </a:bodyPr>
          <a:lstStyle/>
          <a:p>
            <a:pPr algn="ctr">
              <a:spcAft>
                <a:spcPts val="1800"/>
              </a:spcAft>
              <a:buClr>
                <a:schemeClr val="bg1"/>
              </a:buClr>
            </a:pPr>
            <a:r>
              <a:rPr lang="en-US" sz="4000" b="1" dirty="0">
                <a:solidFill>
                  <a:schemeClr val="tx2"/>
                </a:solidFill>
                <a:latin typeface="Museo Sans 900"/>
              </a:rPr>
              <a:t>Least important</a:t>
            </a:r>
          </a:p>
        </p:txBody>
      </p:sp>
    </p:spTree>
    <p:extLst>
      <p:ext uri="{BB962C8B-B14F-4D97-AF65-F5344CB8AC3E}">
        <p14:creationId xmlns:p14="http://schemas.microsoft.com/office/powerpoint/2010/main" val="3033985326"/>
      </p:ext>
    </p:extLst>
  </p:cSld>
  <p:clrMapOvr>
    <a:masterClrMapping/>
  </p:clrMapOvr>
</p:sld>
</file>

<file path=ppt/theme/theme1.xml><?xml version="1.0" encoding="utf-8"?>
<a:theme xmlns:a="http://schemas.openxmlformats.org/drawingml/2006/main" name="Title Slide">
  <a:themeElements>
    <a:clrScheme name="Custom 4">
      <a:dk1>
        <a:srgbClr val="000000"/>
      </a:dk1>
      <a:lt1>
        <a:srgbClr val="FFFFFF"/>
      </a:lt1>
      <a:dk2>
        <a:srgbClr val="1A70B8"/>
      </a:dk2>
      <a:lt2>
        <a:srgbClr val="34A9E1"/>
      </a:lt2>
      <a:accent1>
        <a:srgbClr val="38AA34"/>
      </a:accent1>
      <a:accent2>
        <a:srgbClr val="93C11C"/>
      </a:accent2>
      <a:accent3>
        <a:srgbClr val="E94D18"/>
      </a:accent3>
      <a:accent4>
        <a:srgbClr val="F39100"/>
      </a:accent4>
      <a:accent5>
        <a:srgbClr val="00A19A"/>
      </a:accent5>
      <a:accent6>
        <a:srgbClr val="D60651"/>
      </a:accent6>
      <a:hlink>
        <a:srgbClr val="1A70B8"/>
      </a:hlink>
      <a:folHlink>
        <a:srgbClr val="34A9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44A65374374646AD957C56C8E6910A" ma:contentTypeVersion="9" ma:contentTypeDescription="Create a new document." ma:contentTypeScope="" ma:versionID="08b9d7aa11b7464f5831188d989b3dd7">
  <xsd:schema xmlns:xsd="http://www.w3.org/2001/XMLSchema" xmlns:xs="http://www.w3.org/2001/XMLSchema" xmlns:p="http://schemas.microsoft.com/office/2006/metadata/properties" xmlns:ns2="2ea0d13e-6662-48b9-9f16-362ada5ac052" targetNamespace="http://schemas.microsoft.com/office/2006/metadata/properties" ma:root="true" ma:fieldsID="6f4688e46b0e92eadafb02b989f4b2bb" ns2:_="">
    <xsd:import namespace="2ea0d13e-6662-48b9-9f16-362ada5ac0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0d13e-6662-48b9-9f16-362ada5ac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488C45-E466-4738-91C0-80ED94691AD9}">
  <ds:schemaRefs>
    <ds:schemaRef ds:uri="http://purl.org/dc/terms/"/>
    <ds:schemaRef ds:uri="http://schemas.openxmlformats.org/package/2006/metadata/core-properties"/>
    <ds:schemaRef ds:uri="2ea0d13e-6662-48b9-9f16-362ada5ac052"/>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55E90A2-6F07-42F1-9F6D-457553563462}">
  <ds:schemaRefs>
    <ds:schemaRef ds:uri="http://schemas.microsoft.com/sharepoint/v3/contenttype/forms"/>
  </ds:schemaRefs>
</ds:datastoreItem>
</file>

<file path=customXml/itemProps3.xml><?xml version="1.0" encoding="utf-8"?>
<ds:datastoreItem xmlns:ds="http://schemas.openxmlformats.org/officeDocument/2006/customXml" ds:itemID="{4A4AAB7E-DD8F-418C-8925-6C989B50F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0d13e-6662-48b9-9f16-362ada5ac0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2077</TotalTime>
  <Words>2086</Words>
  <Application>Microsoft Office PowerPoint</Application>
  <PresentationFormat>Widescreen</PresentationFormat>
  <Paragraphs>183</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Title Slide</vt:lpstr>
      <vt:lpstr>Education unlocks  skills and employment</vt:lpstr>
      <vt:lpstr>Activity – Thinking about my skills</vt:lpstr>
      <vt:lpstr>PowerPoint Presentation</vt:lpstr>
      <vt:lpstr>PowerPoint Presentation</vt:lpstr>
      <vt:lpstr>PowerPoint Presentation</vt:lpstr>
      <vt:lpstr>Activity – What skills are important?</vt:lpstr>
      <vt:lpstr>PowerPoint Presentation</vt:lpstr>
      <vt:lpstr>PowerPoint Presentation</vt:lpstr>
      <vt:lpstr>PowerPoint Presentation</vt:lpstr>
      <vt:lpstr>Activity – Jobs for an ideal future</vt:lpstr>
      <vt:lpstr>PowerPoint Presentation</vt:lpstr>
      <vt:lpstr>PowerPoint Presentation</vt:lpstr>
      <vt:lpstr>PowerPoint Presentation</vt:lpstr>
      <vt:lpstr>PowerPoint Presentation</vt:lpstr>
      <vt:lpstr>PowerPoint Presentation</vt:lpstr>
      <vt:lpstr>Activity – My toolkit for learning skills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Eagleton</dc:creator>
  <cp:lastModifiedBy>Liz Newbon</cp:lastModifiedBy>
  <cp:revision>307</cp:revision>
  <dcterms:created xsi:type="dcterms:W3CDTF">2019-11-26T10:13:47Z</dcterms:created>
  <dcterms:modified xsi:type="dcterms:W3CDTF">2021-07-05T21:08:30Z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0x0101008344A65374374646AD957C56C8E6910A</vt:lpwstr>
  </property>
</Properties>
</file>