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1" r:id="rId4"/>
  </p:sldMasterIdLst>
  <p:notesMasterIdLst>
    <p:notesMasterId r:id="rId27"/>
  </p:notesMasterIdLst>
  <p:sldIdLst>
    <p:sldId id="258" r:id="rId5"/>
    <p:sldId id="345" r:id="rId6"/>
    <p:sldId id="314" r:id="rId7"/>
    <p:sldId id="337" r:id="rId8"/>
    <p:sldId id="340" r:id="rId9"/>
    <p:sldId id="339" r:id="rId10"/>
    <p:sldId id="346" r:id="rId11"/>
    <p:sldId id="341" r:id="rId12"/>
    <p:sldId id="328" r:id="rId13"/>
    <p:sldId id="329" r:id="rId14"/>
    <p:sldId id="330" r:id="rId15"/>
    <p:sldId id="327" r:id="rId16"/>
    <p:sldId id="342" r:id="rId17"/>
    <p:sldId id="344" r:id="rId18"/>
    <p:sldId id="347" r:id="rId19"/>
    <p:sldId id="333" r:id="rId20"/>
    <p:sldId id="338" r:id="rId21"/>
    <p:sldId id="348" r:id="rId22"/>
    <p:sldId id="307" r:id="rId23"/>
    <p:sldId id="324" r:id="rId24"/>
    <p:sldId id="343" r:id="rId25"/>
    <p:sldId id="349" r:id="rId26"/>
  </p:sldIdLst>
  <p:sldSz cx="12192000" cy="6858000"/>
  <p:notesSz cx="6858000" cy="9144000"/>
  <p:embeddedFontLst>
    <p:embeddedFont>
      <p:font typeface="Museo Sans 300" panose="02000000000000000000" charset="0"/>
      <p:regular r:id="rId28"/>
    </p:embeddedFont>
    <p:embeddedFont>
      <p:font typeface="Museo Sans 900" panose="02000000000000000000" charset="0"/>
      <p:bold r:id="rId2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iz Newbon" initials="LN" lastIdx="2" clrIdx="0"/>
  <p:cmAuthor id="1" name="Alex Spillius" initials="AS" lastIdx="1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223CC3A-4BA4-6F53-4EA9-9EEFD17FF63A}" v="165" dt="2024-11-06T14:31:07.283"/>
    <p1510:client id="{EECF567C-14E5-7875-DFCA-94A4A22F1F34}" v="440" dt="2024-11-05T17:24:18.601"/>
  </p1510:revLst>
</p1510:revInfo>
</file>

<file path=ppt/tableStyles.xml><?xml version="1.0" encoding="utf-8"?>
<a:tblStyleLst xmlns:a="http://schemas.openxmlformats.org/drawingml/2006/main" def="{5C22544A-7EE6-4342-B048-85BDC9FD1C3A}">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5" d="100"/>
          <a:sy n="105" d="100"/>
        </p:scale>
        <p:origin x="798"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2.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font" Target="fonts/font1.fntdata"/><Relationship Id="rId36"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commentAuthors" Target="commentAuthors.xml"/><Relationship Id="rId35" Type="http://schemas.microsoft.com/office/2016/11/relationships/changesInfo" Target="changesInfos/changesInfo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znewbon" userId="S::liznewbon_gmail.com#ext#@theirworldcharity.onmicrosoft.com::9099d776-83db-45f8-8898-1e667d90d760" providerId="AD" clId="Web-{FA70D2D3-235A-893B-14FC-9B8C3C4A13A6}"/>
    <pc:docChg chg="modSld">
      <pc:chgData name="liznewbon" userId="S::liznewbon_gmail.com#ext#@theirworldcharity.onmicrosoft.com::9099d776-83db-45f8-8898-1e667d90d760" providerId="AD" clId="Web-{FA70D2D3-235A-893B-14FC-9B8C3C4A13A6}" dt="2021-05-28T13:39:49.544" v="175" actId="20577"/>
      <pc:docMkLst>
        <pc:docMk/>
      </pc:docMkLst>
      <pc:sldChg chg="modSp">
        <pc:chgData name="liznewbon" userId="S::liznewbon_gmail.com#ext#@theirworldcharity.onmicrosoft.com::9099d776-83db-45f8-8898-1e667d90d760" providerId="AD" clId="Web-{FA70D2D3-235A-893B-14FC-9B8C3C4A13A6}" dt="2021-05-28T13:36:04.532" v="147" actId="1076"/>
        <pc:sldMkLst>
          <pc:docMk/>
          <pc:sldMk cId="930871733" sldId="307"/>
        </pc:sldMkLst>
        <pc:spChg chg="mod">
          <ac:chgData name="liznewbon" userId="S::liznewbon_gmail.com#ext#@theirworldcharity.onmicrosoft.com::9099d776-83db-45f8-8898-1e667d90d760" providerId="AD" clId="Web-{FA70D2D3-235A-893B-14FC-9B8C3C4A13A6}" dt="2021-05-28T13:36:04.532" v="147" actId="1076"/>
          <ac:spMkLst>
            <pc:docMk/>
            <pc:sldMk cId="930871733" sldId="307"/>
            <ac:spMk id="5" creationId="{00000000-0000-0000-0000-000000000000}"/>
          </ac:spMkLst>
        </pc:spChg>
        <pc:spChg chg="mod">
          <ac:chgData name="liznewbon" userId="S::liznewbon_gmail.com#ext#@theirworldcharity.onmicrosoft.com::9099d776-83db-45f8-8898-1e667d90d760" providerId="AD" clId="Web-{FA70D2D3-235A-893B-14FC-9B8C3C4A13A6}" dt="2021-05-28T13:35:30.374" v="142" actId="20577"/>
          <ac:spMkLst>
            <pc:docMk/>
            <pc:sldMk cId="930871733" sldId="307"/>
            <ac:spMk id="13" creationId="{00000000-0000-0000-0000-000000000000}"/>
          </ac:spMkLst>
        </pc:spChg>
      </pc:sldChg>
      <pc:sldChg chg="modSp delCm">
        <pc:chgData name="liznewbon" userId="S::liznewbon_gmail.com#ext#@theirworldcharity.onmicrosoft.com::9099d776-83db-45f8-8898-1e667d90d760" providerId="AD" clId="Web-{FA70D2D3-235A-893B-14FC-9B8C3C4A13A6}" dt="2021-05-28T13:36:12.080" v="148" actId="1076"/>
        <pc:sldMkLst>
          <pc:docMk/>
          <pc:sldMk cId="2274356746" sldId="324"/>
        </pc:sldMkLst>
        <pc:spChg chg="mod">
          <ac:chgData name="liznewbon" userId="S::liznewbon_gmail.com#ext#@theirworldcharity.onmicrosoft.com::9099d776-83db-45f8-8898-1e667d90d760" providerId="AD" clId="Web-{FA70D2D3-235A-893B-14FC-9B8C3C4A13A6}" dt="2021-05-28T13:36:12.080" v="148" actId="1076"/>
          <ac:spMkLst>
            <pc:docMk/>
            <pc:sldMk cId="2274356746" sldId="324"/>
            <ac:spMk id="15" creationId="{00000000-0000-0000-0000-000000000000}"/>
          </ac:spMkLst>
        </pc:spChg>
        <pc:spChg chg="mod">
          <ac:chgData name="liznewbon" userId="S::liznewbon_gmail.com#ext#@theirworldcharity.onmicrosoft.com::9099d776-83db-45f8-8898-1e667d90d760" providerId="AD" clId="Web-{FA70D2D3-235A-893B-14FC-9B8C3C4A13A6}" dt="2021-05-28T13:31:53.159" v="108" actId="20577"/>
          <ac:spMkLst>
            <pc:docMk/>
            <pc:sldMk cId="2274356746" sldId="324"/>
            <ac:spMk id="30" creationId="{00000000-0000-0000-0000-000000000000}"/>
          </ac:spMkLst>
        </pc:spChg>
        <pc:spChg chg="mod">
          <ac:chgData name="liznewbon" userId="S::liznewbon_gmail.com#ext#@theirworldcharity.onmicrosoft.com::9099d776-83db-45f8-8898-1e667d90d760" providerId="AD" clId="Web-{FA70D2D3-235A-893B-14FC-9B8C3C4A13A6}" dt="2021-05-28T13:32:15.192" v="114" actId="20577"/>
          <ac:spMkLst>
            <pc:docMk/>
            <pc:sldMk cId="2274356746" sldId="324"/>
            <ac:spMk id="31" creationId="{00000000-0000-0000-0000-000000000000}"/>
          </ac:spMkLst>
        </pc:spChg>
        <pc:spChg chg="mod">
          <ac:chgData name="liznewbon" userId="S::liznewbon_gmail.com#ext#@theirworldcharity.onmicrosoft.com::9099d776-83db-45f8-8898-1e667d90d760" providerId="AD" clId="Web-{FA70D2D3-235A-893B-14FC-9B8C3C4A13A6}" dt="2021-05-28T13:31:48.393" v="104" actId="20577"/>
          <ac:spMkLst>
            <pc:docMk/>
            <pc:sldMk cId="2274356746" sldId="324"/>
            <ac:spMk id="32" creationId="{00000000-0000-0000-0000-000000000000}"/>
          </ac:spMkLst>
        </pc:spChg>
        <pc:spChg chg="mod">
          <ac:chgData name="liznewbon" userId="S::liznewbon_gmail.com#ext#@theirworldcharity.onmicrosoft.com::9099d776-83db-45f8-8898-1e667d90d760" providerId="AD" clId="Web-{FA70D2D3-235A-893B-14FC-9B8C3C4A13A6}" dt="2021-05-28T13:31:41.362" v="99" actId="20577"/>
          <ac:spMkLst>
            <pc:docMk/>
            <pc:sldMk cId="2274356746" sldId="324"/>
            <ac:spMk id="33" creationId="{00000000-0000-0000-0000-000000000000}"/>
          </ac:spMkLst>
        </pc:spChg>
        <pc:grpChg chg="mod">
          <ac:chgData name="liznewbon" userId="S::liznewbon_gmail.com#ext#@theirworldcharity.onmicrosoft.com::9099d776-83db-45f8-8898-1e667d90d760" providerId="AD" clId="Web-{FA70D2D3-235A-893B-14FC-9B8C3C4A13A6}" dt="2021-05-28T13:32:04.504" v="111" actId="1076"/>
          <ac:grpSpMkLst>
            <pc:docMk/>
            <pc:sldMk cId="2274356746" sldId="324"/>
            <ac:grpSpMk id="37" creationId="{00000000-0000-0000-0000-000000000000}"/>
          </ac:grpSpMkLst>
        </pc:grpChg>
      </pc:sldChg>
      <pc:sldChg chg="modSp delCm">
        <pc:chgData name="liznewbon" userId="S::liznewbon_gmail.com#ext#@theirworldcharity.onmicrosoft.com::9099d776-83db-45f8-8898-1e667d90d760" providerId="AD" clId="Web-{FA70D2D3-235A-893B-14FC-9B8C3C4A13A6}" dt="2021-05-28T13:23:36.445" v="10"/>
        <pc:sldMkLst>
          <pc:docMk/>
          <pc:sldMk cId="4114744461" sldId="337"/>
        </pc:sldMkLst>
        <pc:spChg chg="mod">
          <ac:chgData name="liznewbon" userId="S::liznewbon_gmail.com#ext#@theirworldcharity.onmicrosoft.com::9099d776-83db-45f8-8898-1e667d90d760" providerId="AD" clId="Web-{FA70D2D3-235A-893B-14FC-9B8C3C4A13A6}" dt="2021-05-28T13:22:07.878" v="2" actId="20577"/>
          <ac:spMkLst>
            <pc:docMk/>
            <pc:sldMk cId="4114744461" sldId="337"/>
            <ac:spMk id="8" creationId="{AEF5A5A7-A2B4-5648-83A3-6A3E01A0A85F}"/>
          </ac:spMkLst>
        </pc:spChg>
        <pc:spChg chg="mod">
          <ac:chgData name="liznewbon" userId="S::liznewbon_gmail.com#ext#@theirworldcharity.onmicrosoft.com::9099d776-83db-45f8-8898-1e667d90d760" providerId="AD" clId="Web-{FA70D2D3-235A-893B-14FC-9B8C3C4A13A6}" dt="2021-05-28T13:23:20.788" v="9" actId="20577"/>
          <ac:spMkLst>
            <pc:docMk/>
            <pc:sldMk cId="4114744461" sldId="337"/>
            <ac:spMk id="12" creationId="{6E524FD9-A3DD-AA48-8F34-E8B6C61AE554}"/>
          </ac:spMkLst>
        </pc:spChg>
        <pc:spChg chg="mod">
          <ac:chgData name="liznewbon" userId="S::liznewbon_gmail.com#ext#@theirworldcharity.onmicrosoft.com::9099d776-83db-45f8-8898-1e667d90d760" providerId="AD" clId="Web-{FA70D2D3-235A-893B-14FC-9B8C3C4A13A6}" dt="2021-05-28T13:22:23.722" v="4" actId="14100"/>
          <ac:spMkLst>
            <pc:docMk/>
            <pc:sldMk cId="4114744461" sldId="337"/>
            <ac:spMk id="18" creationId="{D4B54280-4BC6-7749-91EA-4DEA3EE34E70}"/>
          </ac:spMkLst>
        </pc:spChg>
        <pc:spChg chg="mod">
          <ac:chgData name="liznewbon" userId="S::liznewbon_gmail.com#ext#@theirworldcharity.onmicrosoft.com::9099d776-83db-45f8-8898-1e667d90d760" providerId="AD" clId="Web-{FA70D2D3-235A-893B-14FC-9B8C3C4A13A6}" dt="2021-05-28T13:22:48.208" v="6" actId="20577"/>
          <ac:spMkLst>
            <pc:docMk/>
            <pc:sldMk cId="4114744461" sldId="337"/>
            <ac:spMk id="26" creationId="{D4B54280-4BC6-7749-91EA-4DEA3EE34E70}"/>
          </ac:spMkLst>
        </pc:spChg>
        <pc:grpChg chg="mod">
          <ac:chgData name="liznewbon" userId="S::liznewbon_gmail.com#ext#@theirworldcharity.onmicrosoft.com::9099d776-83db-45f8-8898-1e667d90d760" providerId="AD" clId="Web-{FA70D2D3-235A-893B-14FC-9B8C3C4A13A6}" dt="2021-05-28T13:22:37.301" v="5" actId="1076"/>
          <ac:grpSpMkLst>
            <pc:docMk/>
            <pc:sldMk cId="4114744461" sldId="337"/>
            <ac:grpSpMk id="3" creationId="{00000000-0000-0000-0000-000000000000}"/>
          </ac:grpSpMkLst>
        </pc:grpChg>
      </pc:sldChg>
      <pc:sldChg chg="modSp delCm">
        <pc:chgData name="liznewbon" userId="S::liznewbon_gmail.com#ext#@theirworldcharity.onmicrosoft.com::9099d776-83db-45f8-8898-1e667d90d760" providerId="AD" clId="Web-{FA70D2D3-235A-893B-14FC-9B8C3C4A13A6}" dt="2021-05-28T13:30:52.437" v="95" actId="1076"/>
        <pc:sldMkLst>
          <pc:docMk/>
          <pc:sldMk cId="2990116555" sldId="339"/>
        </pc:sldMkLst>
        <pc:spChg chg="mod">
          <ac:chgData name="liznewbon" userId="S::liznewbon_gmail.com#ext#@theirworldcharity.onmicrosoft.com::9099d776-83db-45f8-8898-1e667d90d760" providerId="AD" clId="Web-{FA70D2D3-235A-893B-14FC-9B8C3C4A13A6}" dt="2021-05-28T13:30:45.999" v="93" actId="1076"/>
          <ac:spMkLst>
            <pc:docMk/>
            <pc:sldMk cId="2990116555" sldId="339"/>
            <ac:spMk id="7" creationId="{00000000-0000-0000-0000-000000000000}"/>
          </ac:spMkLst>
        </pc:spChg>
        <pc:spChg chg="mod">
          <ac:chgData name="liznewbon" userId="S::liznewbon_gmail.com#ext#@theirworldcharity.onmicrosoft.com::9099d776-83db-45f8-8898-1e667d90d760" providerId="AD" clId="Web-{FA70D2D3-235A-893B-14FC-9B8C3C4A13A6}" dt="2021-05-28T13:30:40.655" v="91" actId="1076"/>
          <ac:spMkLst>
            <pc:docMk/>
            <pc:sldMk cId="2990116555" sldId="339"/>
            <ac:spMk id="8" creationId="{00000000-0000-0000-0000-000000000000}"/>
          </ac:spMkLst>
        </pc:spChg>
        <pc:spChg chg="mod">
          <ac:chgData name="liznewbon" userId="S::liznewbon_gmail.com#ext#@theirworldcharity.onmicrosoft.com::9099d776-83db-45f8-8898-1e667d90d760" providerId="AD" clId="Web-{FA70D2D3-235A-893B-14FC-9B8C3C4A13A6}" dt="2021-05-28T13:30:52.437" v="95" actId="1076"/>
          <ac:spMkLst>
            <pc:docMk/>
            <pc:sldMk cId="2990116555" sldId="339"/>
            <ac:spMk id="9" creationId="{00000000-0000-0000-0000-000000000000}"/>
          </ac:spMkLst>
        </pc:spChg>
        <pc:spChg chg="mod">
          <ac:chgData name="liznewbon" userId="S::liznewbon_gmail.com#ext#@theirworldcharity.onmicrosoft.com::9099d776-83db-45f8-8898-1e667d90d760" providerId="AD" clId="Web-{FA70D2D3-235A-893B-14FC-9B8C3C4A13A6}" dt="2021-05-28T13:28:45.931" v="76" actId="1076"/>
          <ac:spMkLst>
            <pc:docMk/>
            <pc:sldMk cId="2990116555" sldId="339"/>
            <ac:spMk id="10" creationId="{00000000-0000-0000-0000-000000000000}"/>
          </ac:spMkLst>
        </pc:spChg>
        <pc:spChg chg="mod">
          <ac:chgData name="liznewbon" userId="S::liznewbon_gmail.com#ext#@theirworldcharity.onmicrosoft.com::9099d776-83db-45f8-8898-1e667d90d760" providerId="AD" clId="Web-{FA70D2D3-235A-893B-14FC-9B8C3C4A13A6}" dt="2021-05-28T13:28:29.601" v="70" actId="20577"/>
          <ac:spMkLst>
            <pc:docMk/>
            <pc:sldMk cId="2990116555" sldId="339"/>
            <ac:spMk id="12" creationId="{00000000-0000-0000-0000-000000000000}"/>
          </ac:spMkLst>
        </pc:spChg>
      </pc:sldChg>
      <pc:sldChg chg="addSp delSp modSp delCm">
        <pc:chgData name="liznewbon" userId="S::liznewbon_gmail.com#ext#@theirworldcharity.onmicrosoft.com::9099d776-83db-45f8-8898-1e667d90d760" providerId="AD" clId="Web-{FA70D2D3-235A-893B-14FC-9B8C3C4A13A6}" dt="2021-05-28T13:30:22.451" v="90"/>
        <pc:sldMkLst>
          <pc:docMk/>
          <pc:sldMk cId="2013881029" sldId="340"/>
        </pc:sldMkLst>
        <pc:spChg chg="add del mod">
          <ac:chgData name="liznewbon" userId="S::liznewbon_gmail.com#ext#@theirworldcharity.onmicrosoft.com::9099d776-83db-45f8-8898-1e667d90d760" providerId="AD" clId="Web-{FA70D2D3-235A-893B-14FC-9B8C3C4A13A6}" dt="2021-05-28T13:30:22.451" v="90"/>
          <ac:spMkLst>
            <pc:docMk/>
            <pc:sldMk cId="2013881029" sldId="340"/>
            <ac:spMk id="2" creationId="{F3F2CACD-04DF-47CE-AD63-E6B5BA4ECC54}"/>
          </ac:spMkLst>
        </pc:spChg>
        <pc:spChg chg="mod">
          <ac:chgData name="liznewbon" userId="S::liznewbon_gmail.com#ext#@theirworldcharity.onmicrosoft.com::9099d776-83db-45f8-8898-1e667d90d760" providerId="AD" clId="Web-{FA70D2D3-235A-893B-14FC-9B8C3C4A13A6}" dt="2021-05-28T13:27:54.943" v="65" actId="1076"/>
          <ac:spMkLst>
            <pc:docMk/>
            <pc:sldMk cId="2013881029" sldId="340"/>
            <ac:spMk id="7" creationId="{00000000-0000-0000-0000-000000000000}"/>
          </ac:spMkLst>
        </pc:spChg>
        <pc:spChg chg="mod">
          <ac:chgData name="liznewbon" userId="S::liznewbon_gmail.com#ext#@theirworldcharity.onmicrosoft.com::9099d776-83db-45f8-8898-1e667d90d760" providerId="AD" clId="Web-{FA70D2D3-235A-893B-14FC-9B8C3C4A13A6}" dt="2021-05-28T13:28:02.006" v="67" actId="20577"/>
          <ac:spMkLst>
            <pc:docMk/>
            <pc:sldMk cId="2013881029" sldId="340"/>
            <ac:spMk id="9" creationId="{00000000-0000-0000-0000-000000000000}"/>
          </ac:spMkLst>
        </pc:spChg>
        <pc:spChg chg="mod">
          <ac:chgData name="liznewbon" userId="S::liznewbon_gmail.com#ext#@theirworldcharity.onmicrosoft.com::9099d776-83db-45f8-8898-1e667d90d760" providerId="AD" clId="Web-{FA70D2D3-235A-893B-14FC-9B8C3C4A13A6}" dt="2021-05-28T13:27:52.006" v="64" actId="1076"/>
          <ac:spMkLst>
            <pc:docMk/>
            <pc:sldMk cId="2013881029" sldId="340"/>
            <ac:spMk id="10" creationId="{00000000-0000-0000-0000-000000000000}"/>
          </ac:spMkLst>
        </pc:spChg>
        <pc:spChg chg="mod">
          <ac:chgData name="liznewbon" userId="S::liznewbon_gmail.com#ext#@theirworldcharity.onmicrosoft.com::9099d776-83db-45f8-8898-1e667d90d760" providerId="AD" clId="Web-{FA70D2D3-235A-893B-14FC-9B8C3C4A13A6}" dt="2021-05-28T13:27:44.005" v="61" actId="1076"/>
          <ac:spMkLst>
            <pc:docMk/>
            <pc:sldMk cId="2013881029" sldId="340"/>
            <ac:spMk id="11" creationId="{00000000-0000-0000-0000-000000000000}"/>
          </ac:spMkLst>
        </pc:spChg>
        <pc:spChg chg="mod">
          <ac:chgData name="liznewbon" userId="S::liznewbon_gmail.com#ext#@theirworldcharity.onmicrosoft.com::9099d776-83db-45f8-8898-1e667d90d760" providerId="AD" clId="Web-{FA70D2D3-235A-893B-14FC-9B8C3C4A13A6}" dt="2021-05-28T13:27:34.395" v="58" actId="1076"/>
          <ac:spMkLst>
            <pc:docMk/>
            <pc:sldMk cId="2013881029" sldId="340"/>
            <ac:spMk id="12" creationId="{00000000-0000-0000-0000-000000000000}"/>
          </ac:spMkLst>
        </pc:spChg>
      </pc:sldChg>
      <pc:sldChg chg="modSp delCm">
        <pc:chgData name="liznewbon" userId="S::liznewbon_gmail.com#ext#@theirworldcharity.onmicrosoft.com::9099d776-83db-45f8-8898-1e667d90d760" providerId="AD" clId="Web-{FA70D2D3-235A-893B-14FC-9B8C3C4A13A6}" dt="2021-05-28T13:36:22.002" v="150"/>
        <pc:sldMkLst>
          <pc:docMk/>
          <pc:sldMk cId="3219859874" sldId="343"/>
        </pc:sldMkLst>
        <pc:spChg chg="mod">
          <ac:chgData name="liznewbon" userId="S::liznewbon_gmail.com#ext#@theirworldcharity.onmicrosoft.com::9099d776-83db-45f8-8898-1e667d90d760" providerId="AD" clId="Web-{FA70D2D3-235A-893B-14FC-9B8C3C4A13A6}" dt="2021-05-28T13:36:17.236" v="149" actId="1076"/>
          <ac:spMkLst>
            <pc:docMk/>
            <pc:sldMk cId="3219859874" sldId="343"/>
            <ac:spMk id="6" creationId="{00000000-0000-0000-0000-000000000000}"/>
          </ac:spMkLst>
        </pc:spChg>
        <pc:spChg chg="mod">
          <ac:chgData name="liznewbon" userId="S::liznewbon_gmail.com#ext#@theirworldcharity.onmicrosoft.com::9099d776-83db-45f8-8898-1e667d90d760" providerId="AD" clId="Web-{FA70D2D3-235A-893B-14FC-9B8C3C4A13A6}" dt="2021-05-28T13:35:05.826" v="137" actId="1076"/>
          <ac:spMkLst>
            <pc:docMk/>
            <pc:sldMk cId="3219859874" sldId="343"/>
            <ac:spMk id="13" creationId="{00000000-0000-0000-0000-000000000000}"/>
          </ac:spMkLst>
        </pc:spChg>
      </pc:sldChg>
      <pc:sldChg chg="modSp">
        <pc:chgData name="liznewbon" userId="S::liznewbon_gmail.com#ext#@theirworldcharity.onmicrosoft.com::9099d776-83db-45f8-8898-1e667d90d760" providerId="AD" clId="Web-{FA70D2D3-235A-893B-14FC-9B8C3C4A13A6}" dt="2021-05-28T13:38:39.869" v="169" actId="14100"/>
        <pc:sldMkLst>
          <pc:docMk/>
          <pc:sldMk cId="2408601269" sldId="345"/>
        </pc:sldMkLst>
        <pc:spChg chg="mod">
          <ac:chgData name="liznewbon" userId="S::liznewbon_gmail.com#ext#@theirworldcharity.onmicrosoft.com::9099d776-83db-45f8-8898-1e667d90d760" providerId="AD" clId="Web-{FA70D2D3-235A-893B-14FC-9B8C3C4A13A6}" dt="2021-05-28T13:38:39.869" v="169" actId="14100"/>
          <ac:spMkLst>
            <pc:docMk/>
            <pc:sldMk cId="2408601269" sldId="345"/>
            <ac:spMk id="2" creationId="{00000000-0000-0000-0000-000000000000}"/>
          </ac:spMkLst>
        </pc:spChg>
      </pc:sldChg>
      <pc:sldChg chg="modSp">
        <pc:chgData name="liznewbon" userId="S::liznewbon_gmail.com#ext#@theirworldcharity.onmicrosoft.com::9099d776-83db-45f8-8898-1e667d90d760" providerId="AD" clId="Web-{FA70D2D3-235A-893B-14FC-9B8C3C4A13A6}" dt="2021-05-28T13:39:24.309" v="173" actId="14100"/>
        <pc:sldMkLst>
          <pc:docMk/>
          <pc:sldMk cId="3144719013" sldId="346"/>
        </pc:sldMkLst>
        <pc:spChg chg="mod">
          <ac:chgData name="liznewbon" userId="S::liznewbon_gmail.com#ext#@theirworldcharity.onmicrosoft.com::9099d776-83db-45f8-8898-1e667d90d760" providerId="AD" clId="Web-{FA70D2D3-235A-893B-14FC-9B8C3C4A13A6}" dt="2021-05-28T13:39:24.309" v="173" actId="14100"/>
          <ac:spMkLst>
            <pc:docMk/>
            <pc:sldMk cId="3144719013" sldId="346"/>
            <ac:spMk id="2" creationId="{00000000-0000-0000-0000-000000000000}"/>
          </ac:spMkLst>
        </pc:spChg>
      </pc:sldChg>
      <pc:sldChg chg="modSp">
        <pc:chgData name="liznewbon" userId="S::liznewbon_gmail.com#ext#@theirworldcharity.onmicrosoft.com::9099d776-83db-45f8-8898-1e667d90d760" providerId="AD" clId="Web-{FA70D2D3-235A-893B-14FC-9B8C3C4A13A6}" dt="2021-05-28T13:39:38.138" v="174" actId="20577"/>
        <pc:sldMkLst>
          <pc:docMk/>
          <pc:sldMk cId="257439329" sldId="347"/>
        </pc:sldMkLst>
        <pc:spChg chg="mod">
          <ac:chgData name="liznewbon" userId="S::liznewbon_gmail.com#ext#@theirworldcharity.onmicrosoft.com::9099d776-83db-45f8-8898-1e667d90d760" providerId="AD" clId="Web-{FA70D2D3-235A-893B-14FC-9B8C3C4A13A6}" dt="2021-05-28T13:39:38.138" v="174" actId="20577"/>
          <ac:spMkLst>
            <pc:docMk/>
            <pc:sldMk cId="257439329" sldId="347"/>
            <ac:spMk id="2" creationId="{00000000-0000-0000-0000-000000000000}"/>
          </ac:spMkLst>
        </pc:spChg>
      </pc:sldChg>
      <pc:sldChg chg="modSp">
        <pc:chgData name="liznewbon" userId="S::liznewbon_gmail.com#ext#@theirworldcharity.onmicrosoft.com::9099d776-83db-45f8-8898-1e667d90d760" providerId="AD" clId="Web-{FA70D2D3-235A-893B-14FC-9B8C3C4A13A6}" dt="2021-05-28T13:39:49.544" v="175" actId="20577"/>
        <pc:sldMkLst>
          <pc:docMk/>
          <pc:sldMk cId="23477959" sldId="348"/>
        </pc:sldMkLst>
        <pc:spChg chg="mod">
          <ac:chgData name="liznewbon" userId="S::liznewbon_gmail.com#ext#@theirworldcharity.onmicrosoft.com::9099d776-83db-45f8-8898-1e667d90d760" providerId="AD" clId="Web-{FA70D2D3-235A-893B-14FC-9B8C3C4A13A6}" dt="2021-05-28T13:39:49.544" v="175" actId="20577"/>
          <ac:spMkLst>
            <pc:docMk/>
            <pc:sldMk cId="23477959" sldId="348"/>
            <ac:spMk id="2" creationId="{00000000-0000-0000-0000-000000000000}"/>
          </ac:spMkLst>
        </pc:spChg>
      </pc:sldChg>
    </pc:docChg>
  </pc:docChgLst>
  <pc:docChgLst>
    <pc:chgData name="liznewbon" userId="S::liznewbon_gmail.com#ext#@theirworldcharity.onmicrosoft.com::9099d776-83db-45f8-8898-1e667d90d760" providerId="AD" clId="Web-{5B191F76-E9DD-5C9F-EF24-13AB8D595CF3}"/>
    <pc:docChg chg="modSld">
      <pc:chgData name="liznewbon" userId="S::liznewbon_gmail.com#ext#@theirworldcharity.onmicrosoft.com::9099d776-83db-45f8-8898-1e667d90d760" providerId="AD" clId="Web-{5B191F76-E9DD-5C9F-EF24-13AB8D595CF3}" dt="2021-05-28T16:07:40.992" v="0"/>
      <pc:docMkLst>
        <pc:docMk/>
      </pc:docMkLst>
      <pc:sldChg chg="modNotes">
        <pc:chgData name="liznewbon" userId="S::liznewbon_gmail.com#ext#@theirworldcharity.onmicrosoft.com::9099d776-83db-45f8-8898-1e667d90d760" providerId="AD" clId="Web-{5B191F76-E9DD-5C9F-EF24-13AB8D595CF3}" dt="2021-05-28T16:07:40.992" v="0"/>
        <pc:sldMkLst>
          <pc:docMk/>
          <pc:sldMk cId="2070472056" sldId="258"/>
        </pc:sldMkLst>
      </pc:sldChg>
    </pc:docChg>
  </pc:docChgLst>
  <pc:docChgLst>
    <pc:chgData name="Alex Spillius" userId="S::alexs@theirworld.org::176ce53d-f0ca-42a7-9c38-e19eefae06ab" providerId="AD" clId="Web-{29EC56CF-0A07-9F5A-C0F1-BEA14AD45475}"/>
    <pc:docChg chg="modSld">
      <pc:chgData name="Alex Spillius" userId="S::alexs@theirworld.org::176ce53d-f0ca-42a7-9c38-e19eefae06ab" providerId="AD" clId="Web-{29EC56CF-0A07-9F5A-C0F1-BEA14AD45475}" dt="2021-05-19T14:31:50.909" v="11"/>
      <pc:docMkLst>
        <pc:docMk/>
      </pc:docMkLst>
      <pc:sldChg chg="modSp">
        <pc:chgData name="Alex Spillius" userId="S::alexs@theirworld.org::176ce53d-f0ca-42a7-9c38-e19eefae06ab" providerId="AD" clId="Web-{29EC56CF-0A07-9F5A-C0F1-BEA14AD45475}" dt="2021-05-19T14:29:09.562" v="8" actId="20577"/>
        <pc:sldMkLst>
          <pc:docMk/>
          <pc:sldMk cId="930871733" sldId="307"/>
        </pc:sldMkLst>
        <pc:spChg chg="mod">
          <ac:chgData name="Alex Spillius" userId="S::alexs@theirworld.org::176ce53d-f0ca-42a7-9c38-e19eefae06ab" providerId="AD" clId="Web-{29EC56CF-0A07-9F5A-C0F1-BEA14AD45475}" dt="2021-05-19T14:29:09.562" v="8" actId="20577"/>
          <ac:spMkLst>
            <pc:docMk/>
            <pc:sldMk cId="930871733" sldId="307"/>
            <ac:spMk id="13" creationId="{00000000-0000-0000-0000-000000000000}"/>
          </ac:spMkLst>
        </pc:spChg>
      </pc:sldChg>
      <pc:sldChg chg="addCm">
        <pc:chgData name="Alex Spillius" userId="S::alexs@theirworld.org::176ce53d-f0ca-42a7-9c38-e19eefae06ab" providerId="AD" clId="Web-{29EC56CF-0A07-9F5A-C0F1-BEA14AD45475}" dt="2021-05-19T14:30:28.126" v="9"/>
        <pc:sldMkLst>
          <pc:docMk/>
          <pc:sldMk cId="2274356746" sldId="324"/>
        </pc:sldMkLst>
      </pc:sldChg>
      <pc:sldChg chg="addCm">
        <pc:chgData name="Alex Spillius" userId="S::alexs@theirworld.org::176ce53d-f0ca-42a7-9c38-e19eefae06ab" providerId="AD" clId="Web-{29EC56CF-0A07-9F5A-C0F1-BEA14AD45475}" dt="2021-05-19T14:21:27.475" v="0"/>
        <pc:sldMkLst>
          <pc:docMk/>
          <pc:sldMk cId="4114744461" sldId="337"/>
        </pc:sldMkLst>
      </pc:sldChg>
      <pc:sldChg chg="addCm">
        <pc:chgData name="Alex Spillius" userId="S::alexs@theirworld.org::176ce53d-f0ca-42a7-9c38-e19eefae06ab" providerId="AD" clId="Web-{29EC56CF-0A07-9F5A-C0F1-BEA14AD45475}" dt="2021-05-19T14:27:48.263" v="7"/>
        <pc:sldMkLst>
          <pc:docMk/>
          <pc:sldMk cId="2990116555" sldId="339"/>
        </pc:sldMkLst>
      </pc:sldChg>
      <pc:sldChg chg="addCm modCm">
        <pc:chgData name="Alex Spillius" userId="S::alexs@theirworld.org::176ce53d-f0ca-42a7-9c38-e19eefae06ab" providerId="AD" clId="Web-{29EC56CF-0A07-9F5A-C0F1-BEA14AD45475}" dt="2021-05-19T14:24:43.604" v="6"/>
        <pc:sldMkLst>
          <pc:docMk/>
          <pc:sldMk cId="2013881029" sldId="340"/>
        </pc:sldMkLst>
      </pc:sldChg>
      <pc:sldChg chg="addCm">
        <pc:chgData name="Alex Spillius" userId="S::alexs@theirworld.org::176ce53d-f0ca-42a7-9c38-e19eefae06ab" providerId="AD" clId="Web-{29EC56CF-0A07-9F5A-C0F1-BEA14AD45475}" dt="2021-05-19T14:31:50.909" v="11"/>
        <pc:sldMkLst>
          <pc:docMk/>
          <pc:sldMk cId="3219859874" sldId="343"/>
        </pc:sldMkLst>
      </pc:sldChg>
    </pc:docChg>
  </pc:docChgLst>
  <pc:docChgLst>
    <pc:chgData name="liznewbon" userId="S::liznewbon_gmail.com#ext#@theirworldcharity.onmicrosoft.com::9099d776-83db-45f8-8898-1e667d90d760" providerId="AD" clId="Web-{F5A06AEE-990D-4C9D-7216-2F5D117BF122}"/>
    <pc:docChg chg="modSld">
      <pc:chgData name="liznewbon" userId="S::liznewbon_gmail.com#ext#@theirworldcharity.onmicrosoft.com::9099d776-83db-45f8-8898-1e667d90d760" providerId="AD" clId="Web-{F5A06AEE-990D-4C9D-7216-2F5D117BF122}" dt="2021-05-31T20:16:08.128" v="0" actId="20577"/>
      <pc:docMkLst>
        <pc:docMk/>
      </pc:docMkLst>
      <pc:sldChg chg="modSp">
        <pc:chgData name="liznewbon" userId="S::liznewbon_gmail.com#ext#@theirworldcharity.onmicrosoft.com::9099d776-83db-45f8-8898-1e667d90d760" providerId="AD" clId="Web-{F5A06AEE-990D-4C9D-7216-2F5D117BF122}" dt="2021-05-31T20:16:08.128" v="0" actId="20577"/>
        <pc:sldMkLst>
          <pc:docMk/>
          <pc:sldMk cId="2070472056" sldId="258"/>
        </pc:sldMkLst>
        <pc:spChg chg="mod">
          <ac:chgData name="liznewbon" userId="S::liznewbon_gmail.com#ext#@theirworldcharity.onmicrosoft.com::9099d776-83db-45f8-8898-1e667d90d760" providerId="AD" clId="Web-{F5A06AEE-990D-4C9D-7216-2F5D117BF122}" dt="2021-05-31T20:16:08.128" v="0" actId="20577"/>
          <ac:spMkLst>
            <pc:docMk/>
            <pc:sldMk cId="2070472056" sldId="258"/>
            <ac:spMk id="2" creationId="{DC460FEA-0B5B-7544-B1CB-987692CF9431}"/>
          </ac:spMkLst>
        </pc:spChg>
      </pc:sldChg>
    </pc:docChg>
  </pc:docChgLst>
  <pc:docChgLst>
    <pc:chgData name="Helena Brodie" userId="34040a23-70ea-4ad8-8d69-7da15c6ce021" providerId="ADAL" clId="{C412B9FF-7584-4EF5-9EF9-4FA90981187F}"/>
    <pc:docChg chg="modSld">
      <pc:chgData name="Helena Brodie" userId="34040a23-70ea-4ad8-8d69-7da15c6ce021" providerId="ADAL" clId="{C412B9FF-7584-4EF5-9EF9-4FA90981187F}" dt="2024-10-03T10:34:19.221" v="7" actId="20577"/>
      <pc:docMkLst>
        <pc:docMk/>
      </pc:docMkLst>
      <pc:sldChg chg="modSp mod">
        <pc:chgData name="Helena Brodie" userId="34040a23-70ea-4ad8-8d69-7da15c6ce021" providerId="ADAL" clId="{C412B9FF-7584-4EF5-9EF9-4FA90981187F}" dt="2024-10-03T10:34:19.221" v="7" actId="20577"/>
        <pc:sldMkLst>
          <pc:docMk/>
          <pc:sldMk cId="2013881029" sldId="340"/>
        </pc:sldMkLst>
        <pc:spChg chg="mod">
          <ac:chgData name="Helena Brodie" userId="34040a23-70ea-4ad8-8d69-7da15c6ce021" providerId="ADAL" clId="{C412B9FF-7584-4EF5-9EF9-4FA90981187F}" dt="2024-10-03T10:34:19.221" v="7" actId="20577"/>
          <ac:spMkLst>
            <pc:docMk/>
            <pc:sldMk cId="2013881029" sldId="340"/>
            <ac:spMk id="13" creationId="{DBE10D42-C2AC-4AA7-AD20-0949A9B6CC7C}"/>
          </ac:spMkLst>
        </pc:spChg>
      </pc:sldChg>
    </pc:docChg>
  </pc:docChgLst>
  <pc:docChgLst>
    <pc:chgData name="Olivia Arnold" userId="S::olivia@theirworld.org::b695cc4a-c503-4191-a3b6-0bc61b1355e3" providerId="AD" clId="Web-{EECF567C-14E5-7875-DFCA-94A4A22F1F34}"/>
    <pc:docChg chg="modSld">
      <pc:chgData name="Olivia Arnold" userId="S::olivia@theirworld.org::b695cc4a-c503-4191-a3b6-0bc61b1355e3" providerId="AD" clId="Web-{EECF567C-14E5-7875-DFCA-94A4A22F1F34}" dt="2024-11-05T17:24:18.601" v="419"/>
      <pc:docMkLst>
        <pc:docMk/>
      </pc:docMkLst>
      <pc:sldChg chg="modSp">
        <pc:chgData name="Olivia Arnold" userId="S::olivia@theirworld.org::b695cc4a-c503-4191-a3b6-0bc61b1355e3" providerId="AD" clId="Web-{EECF567C-14E5-7875-DFCA-94A4A22F1F34}" dt="2024-11-05T13:09:01.210" v="214"/>
        <pc:sldMkLst>
          <pc:docMk/>
          <pc:sldMk cId="2070472056" sldId="258"/>
        </pc:sldMkLst>
        <pc:picChg chg="mod">
          <ac:chgData name="Olivia Arnold" userId="S::olivia@theirworld.org::b695cc4a-c503-4191-a3b6-0bc61b1355e3" providerId="AD" clId="Web-{EECF567C-14E5-7875-DFCA-94A4A22F1F34}" dt="2024-11-05T13:09:01.210" v="214"/>
          <ac:picMkLst>
            <pc:docMk/>
            <pc:sldMk cId="2070472056" sldId="258"/>
            <ac:picMk id="3" creationId="{72A805B6-B3D9-4F7B-8802-DA991551955C}"/>
          </ac:picMkLst>
        </pc:picChg>
      </pc:sldChg>
      <pc:sldChg chg="addSp delSp modSp">
        <pc:chgData name="Olivia Arnold" userId="S::olivia@theirworld.org::b695cc4a-c503-4191-a3b6-0bc61b1355e3" providerId="AD" clId="Web-{EECF567C-14E5-7875-DFCA-94A4A22F1F34}" dt="2024-11-05T13:08:03.881" v="203"/>
        <pc:sldMkLst>
          <pc:docMk/>
          <pc:sldMk cId="930871733" sldId="307"/>
        </pc:sldMkLst>
        <pc:spChg chg="add del mod">
          <ac:chgData name="Olivia Arnold" userId="S::olivia@theirworld.org::b695cc4a-c503-4191-a3b6-0bc61b1355e3" providerId="AD" clId="Web-{EECF567C-14E5-7875-DFCA-94A4A22F1F34}" dt="2024-11-05T13:07:59.755" v="202"/>
          <ac:spMkLst>
            <pc:docMk/>
            <pc:sldMk cId="930871733" sldId="307"/>
            <ac:spMk id="2" creationId="{456350B1-EA30-45D8-91E5-D38EA86A4CC3}"/>
          </ac:spMkLst>
        </pc:spChg>
        <pc:spChg chg="mod">
          <ac:chgData name="Olivia Arnold" userId="S::olivia@theirworld.org::b695cc4a-c503-4191-a3b6-0bc61b1355e3" providerId="AD" clId="Web-{EECF567C-14E5-7875-DFCA-94A4A22F1F34}" dt="2024-11-05T13:08:03.881" v="203"/>
          <ac:spMkLst>
            <pc:docMk/>
            <pc:sldMk cId="930871733" sldId="307"/>
            <ac:spMk id="14" creationId="{00000000-0000-0000-0000-000000000000}"/>
          </ac:spMkLst>
        </pc:spChg>
      </pc:sldChg>
      <pc:sldChg chg="addSp modSp">
        <pc:chgData name="Olivia Arnold" userId="S::olivia@theirworld.org::b695cc4a-c503-4191-a3b6-0bc61b1355e3" providerId="AD" clId="Web-{EECF567C-14E5-7875-DFCA-94A4A22F1F34}" dt="2024-11-05T13:10:46.901" v="231"/>
        <pc:sldMkLst>
          <pc:docMk/>
          <pc:sldMk cId="3460065440" sldId="314"/>
        </pc:sldMkLst>
        <pc:spChg chg="add mod">
          <ac:chgData name="Olivia Arnold" userId="S::olivia@theirworld.org::b695cc4a-c503-4191-a3b6-0bc61b1355e3" providerId="AD" clId="Web-{EECF567C-14E5-7875-DFCA-94A4A22F1F34}" dt="2024-11-05T12:55:32.484" v="12" actId="20577"/>
          <ac:spMkLst>
            <pc:docMk/>
            <pc:sldMk cId="3460065440" sldId="314"/>
            <ac:spMk id="2" creationId="{2F2CD31D-9F28-2095-BFC4-8FBE4BF0BB5D}"/>
          </ac:spMkLst>
        </pc:spChg>
        <pc:cxnChg chg="mod">
          <ac:chgData name="Olivia Arnold" userId="S::olivia@theirworld.org::b695cc4a-c503-4191-a3b6-0bc61b1355e3" providerId="AD" clId="Web-{EECF567C-14E5-7875-DFCA-94A4A22F1F34}" dt="2024-11-05T13:09:54.634" v="215"/>
          <ac:cxnSpMkLst>
            <pc:docMk/>
            <pc:sldMk cId="3460065440" sldId="314"/>
            <ac:cxnSpMk id="27" creationId="{00000000-0000-0000-0000-000000000000}"/>
          </ac:cxnSpMkLst>
        </pc:cxnChg>
        <pc:cxnChg chg="mod">
          <ac:chgData name="Olivia Arnold" userId="S::olivia@theirworld.org::b695cc4a-c503-4191-a3b6-0bc61b1355e3" providerId="AD" clId="Web-{EECF567C-14E5-7875-DFCA-94A4A22F1F34}" dt="2024-11-05T13:10:43.557" v="230"/>
          <ac:cxnSpMkLst>
            <pc:docMk/>
            <pc:sldMk cId="3460065440" sldId="314"/>
            <ac:cxnSpMk id="32" creationId="{00000000-0000-0000-0000-000000000000}"/>
          </ac:cxnSpMkLst>
        </pc:cxnChg>
        <pc:cxnChg chg="mod">
          <ac:chgData name="Olivia Arnold" userId="S::olivia@theirworld.org::b695cc4a-c503-4191-a3b6-0bc61b1355e3" providerId="AD" clId="Web-{EECF567C-14E5-7875-DFCA-94A4A22F1F34}" dt="2024-11-05T13:10:09.587" v="220"/>
          <ac:cxnSpMkLst>
            <pc:docMk/>
            <pc:sldMk cId="3460065440" sldId="314"/>
            <ac:cxnSpMk id="33" creationId="{00000000-0000-0000-0000-000000000000}"/>
          </ac:cxnSpMkLst>
        </pc:cxnChg>
        <pc:cxnChg chg="mod">
          <ac:chgData name="Olivia Arnold" userId="S::olivia@theirworld.org::b695cc4a-c503-4191-a3b6-0bc61b1355e3" providerId="AD" clId="Web-{EECF567C-14E5-7875-DFCA-94A4A22F1F34}" dt="2024-11-05T13:10:39.869" v="229"/>
          <ac:cxnSpMkLst>
            <pc:docMk/>
            <pc:sldMk cId="3460065440" sldId="314"/>
            <ac:cxnSpMk id="34" creationId="{00000000-0000-0000-0000-000000000000}"/>
          </ac:cxnSpMkLst>
        </pc:cxnChg>
        <pc:cxnChg chg="mod">
          <ac:chgData name="Olivia Arnold" userId="S::olivia@theirworld.org::b695cc4a-c503-4191-a3b6-0bc61b1355e3" providerId="AD" clId="Web-{EECF567C-14E5-7875-DFCA-94A4A22F1F34}" dt="2024-11-05T13:10:36.354" v="228"/>
          <ac:cxnSpMkLst>
            <pc:docMk/>
            <pc:sldMk cId="3460065440" sldId="314"/>
            <ac:cxnSpMk id="35" creationId="{00000000-0000-0000-0000-000000000000}"/>
          </ac:cxnSpMkLst>
        </pc:cxnChg>
        <pc:cxnChg chg="mod">
          <ac:chgData name="Olivia Arnold" userId="S::olivia@theirworld.org::b695cc4a-c503-4191-a3b6-0bc61b1355e3" providerId="AD" clId="Web-{EECF567C-14E5-7875-DFCA-94A4A22F1F34}" dt="2024-11-05T13:10:21.322" v="224"/>
          <ac:cxnSpMkLst>
            <pc:docMk/>
            <pc:sldMk cId="3460065440" sldId="314"/>
            <ac:cxnSpMk id="36" creationId="{00000000-0000-0000-0000-000000000000}"/>
          </ac:cxnSpMkLst>
        </pc:cxnChg>
        <pc:cxnChg chg="mod">
          <ac:chgData name="Olivia Arnold" userId="S::olivia@theirworld.org::b695cc4a-c503-4191-a3b6-0bc61b1355e3" providerId="AD" clId="Web-{EECF567C-14E5-7875-DFCA-94A4A22F1F34}" dt="2024-11-05T13:10:46.901" v="231"/>
          <ac:cxnSpMkLst>
            <pc:docMk/>
            <pc:sldMk cId="3460065440" sldId="314"/>
            <ac:cxnSpMk id="37" creationId="{00000000-0000-0000-0000-000000000000}"/>
          </ac:cxnSpMkLst>
        </pc:cxnChg>
        <pc:cxnChg chg="mod">
          <ac:chgData name="Olivia Arnold" userId="S::olivia@theirworld.org::b695cc4a-c503-4191-a3b6-0bc61b1355e3" providerId="AD" clId="Web-{EECF567C-14E5-7875-DFCA-94A4A22F1F34}" dt="2024-11-05T13:10:32.588" v="227"/>
          <ac:cxnSpMkLst>
            <pc:docMk/>
            <pc:sldMk cId="3460065440" sldId="314"/>
            <ac:cxnSpMk id="44" creationId="{00000000-0000-0000-0000-000000000000}"/>
          </ac:cxnSpMkLst>
        </pc:cxnChg>
        <pc:cxnChg chg="mod">
          <ac:chgData name="Olivia Arnold" userId="S::olivia@theirworld.org::b695cc4a-c503-4191-a3b6-0bc61b1355e3" providerId="AD" clId="Web-{EECF567C-14E5-7875-DFCA-94A4A22F1F34}" dt="2024-11-05T13:10:28.650" v="226"/>
          <ac:cxnSpMkLst>
            <pc:docMk/>
            <pc:sldMk cId="3460065440" sldId="314"/>
            <ac:cxnSpMk id="47" creationId="{00000000-0000-0000-0000-000000000000}"/>
          </ac:cxnSpMkLst>
        </pc:cxnChg>
        <pc:cxnChg chg="mod">
          <ac:chgData name="Olivia Arnold" userId="S::olivia@theirworld.org::b695cc4a-c503-4191-a3b6-0bc61b1355e3" providerId="AD" clId="Web-{EECF567C-14E5-7875-DFCA-94A4A22F1F34}" dt="2024-11-05T13:10:24.619" v="225"/>
          <ac:cxnSpMkLst>
            <pc:docMk/>
            <pc:sldMk cId="3460065440" sldId="314"/>
            <ac:cxnSpMk id="54" creationId="{00000000-0000-0000-0000-000000000000}"/>
          </ac:cxnSpMkLst>
        </pc:cxnChg>
        <pc:cxnChg chg="mod">
          <ac:chgData name="Olivia Arnold" userId="S::olivia@theirworld.org::b695cc4a-c503-4191-a3b6-0bc61b1355e3" providerId="AD" clId="Web-{EECF567C-14E5-7875-DFCA-94A4A22F1F34}" dt="2024-11-05T13:10:19.025" v="223"/>
          <ac:cxnSpMkLst>
            <pc:docMk/>
            <pc:sldMk cId="3460065440" sldId="314"/>
            <ac:cxnSpMk id="55" creationId="{00000000-0000-0000-0000-000000000000}"/>
          </ac:cxnSpMkLst>
        </pc:cxnChg>
      </pc:sldChg>
      <pc:sldChg chg="modSp">
        <pc:chgData name="Olivia Arnold" userId="S::olivia@theirworld.org::b695cc4a-c503-4191-a3b6-0bc61b1355e3" providerId="AD" clId="Web-{EECF567C-14E5-7875-DFCA-94A4A22F1F34}" dt="2024-11-05T17:24:00.851" v="418"/>
        <pc:sldMkLst>
          <pc:docMk/>
          <pc:sldMk cId="2274356746" sldId="324"/>
        </pc:sldMkLst>
        <pc:spChg chg="mod">
          <ac:chgData name="Olivia Arnold" userId="S::olivia@theirworld.org::b695cc4a-c503-4191-a3b6-0bc61b1355e3" providerId="AD" clId="Web-{EECF567C-14E5-7875-DFCA-94A4A22F1F34}" dt="2024-11-05T13:08:13.381" v="204"/>
          <ac:spMkLst>
            <pc:docMk/>
            <pc:sldMk cId="2274356746" sldId="324"/>
            <ac:spMk id="36" creationId="{00000000-0000-0000-0000-000000000000}"/>
          </ac:spMkLst>
        </pc:spChg>
        <pc:grpChg chg="mod">
          <ac:chgData name="Olivia Arnold" userId="S::olivia@theirworld.org::b695cc4a-c503-4191-a3b6-0bc61b1355e3" providerId="AD" clId="Web-{EECF567C-14E5-7875-DFCA-94A4A22F1F34}" dt="2024-11-05T17:24:00.851" v="418"/>
          <ac:grpSpMkLst>
            <pc:docMk/>
            <pc:sldMk cId="2274356746" sldId="324"/>
            <ac:grpSpMk id="37" creationId="{00000000-0000-0000-0000-000000000000}"/>
          </ac:grpSpMkLst>
        </pc:grpChg>
      </pc:sldChg>
      <pc:sldChg chg="modSp">
        <pc:chgData name="Olivia Arnold" userId="S::olivia@theirworld.org::b695cc4a-c503-4191-a3b6-0bc61b1355e3" providerId="AD" clId="Web-{EECF567C-14E5-7875-DFCA-94A4A22F1F34}" dt="2024-11-05T17:22:58.208" v="407"/>
        <pc:sldMkLst>
          <pc:docMk/>
          <pc:sldMk cId="2547467769" sldId="327"/>
        </pc:sldMkLst>
        <pc:spChg chg="mod">
          <ac:chgData name="Olivia Arnold" userId="S::olivia@theirworld.org::b695cc4a-c503-4191-a3b6-0bc61b1355e3" providerId="AD" clId="Web-{EECF567C-14E5-7875-DFCA-94A4A22F1F34}" dt="2024-11-05T12:57:11.971" v="57"/>
          <ac:spMkLst>
            <pc:docMk/>
            <pc:sldMk cId="2547467769" sldId="327"/>
            <ac:spMk id="6" creationId="{00000000-0000-0000-0000-000000000000}"/>
          </ac:spMkLst>
        </pc:spChg>
        <pc:picChg chg="mod">
          <ac:chgData name="Olivia Arnold" userId="S::olivia@theirworld.org::b695cc4a-c503-4191-a3b6-0bc61b1355e3" providerId="AD" clId="Web-{EECF567C-14E5-7875-DFCA-94A4A22F1F34}" dt="2024-11-05T17:22:58.208" v="407"/>
          <ac:picMkLst>
            <pc:docMk/>
            <pc:sldMk cId="2547467769" sldId="327"/>
            <ac:picMk id="7" creationId="{00000000-0000-0000-0000-000000000000}"/>
          </ac:picMkLst>
        </pc:picChg>
      </pc:sldChg>
      <pc:sldChg chg="modSp">
        <pc:chgData name="Olivia Arnold" userId="S::olivia@theirworld.org::b695cc4a-c503-4191-a3b6-0bc61b1355e3" providerId="AD" clId="Web-{EECF567C-14E5-7875-DFCA-94A4A22F1F34}" dt="2024-11-05T17:21:05.954" v="397"/>
        <pc:sldMkLst>
          <pc:docMk/>
          <pc:sldMk cId="2624577809" sldId="328"/>
        </pc:sldMkLst>
        <pc:spChg chg="mod">
          <ac:chgData name="Olivia Arnold" userId="S::olivia@theirworld.org::b695cc4a-c503-4191-a3b6-0bc61b1355e3" providerId="AD" clId="Web-{EECF567C-14E5-7875-DFCA-94A4A22F1F34}" dt="2024-11-05T12:56:46.705" v="54"/>
          <ac:spMkLst>
            <pc:docMk/>
            <pc:sldMk cId="2624577809" sldId="328"/>
            <ac:spMk id="6" creationId="{00000000-0000-0000-0000-000000000000}"/>
          </ac:spMkLst>
        </pc:spChg>
        <pc:picChg chg="mod">
          <ac:chgData name="Olivia Arnold" userId="S::olivia@theirworld.org::b695cc4a-c503-4191-a3b6-0bc61b1355e3" providerId="AD" clId="Web-{EECF567C-14E5-7875-DFCA-94A4A22F1F34}" dt="2024-11-05T17:21:05.954" v="397"/>
          <ac:picMkLst>
            <pc:docMk/>
            <pc:sldMk cId="2624577809" sldId="328"/>
            <ac:picMk id="3" creationId="{00000000-0000-0000-0000-000000000000}"/>
          </ac:picMkLst>
        </pc:picChg>
      </pc:sldChg>
      <pc:sldChg chg="modSp">
        <pc:chgData name="Olivia Arnold" userId="S::olivia@theirworld.org::b695cc4a-c503-4191-a3b6-0bc61b1355e3" providerId="AD" clId="Web-{EECF567C-14E5-7875-DFCA-94A4A22F1F34}" dt="2024-11-05T17:21:53.112" v="403"/>
        <pc:sldMkLst>
          <pc:docMk/>
          <pc:sldMk cId="3708449689" sldId="329"/>
        </pc:sldMkLst>
        <pc:spChg chg="mod">
          <ac:chgData name="Olivia Arnold" userId="S::olivia@theirworld.org::b695cc4a-c503-4191-a3b6-0bc61b1355e3" providerId="AD" clId="Web-{EECF567C-14E5-7875-DFCA-94A4A22F1F34}" dt="2024-11-05T12:56:53.486" v="55"/>
          <ac:spMkLst>
            <pc:docMk/>
            <pc:sldMk cId="3708449689" sldId="329"/>
            <ac:spMk id="6" creationId="{00000000-0000-0000-0000-000000000000}"/>
          </ac:spMkLst>
        </pc:spChg>
        <pc:picChg chg="mod">
          <ac:chgData name="Olivia Arnold" userId="S::olivia@theirworld.org::b695cc4a-c503-4191-a3b6-0bc61b1355e3" providerId="AD" clId="Web-{EECF567C-14E5-7875-DFCA-94A4A22F1F34}" dt="2024-11-05T17:21:53.112" v="403"/>
          <ac:picMkLst>
            <pc:docMk/>
            <pc:sldMk cId="3708449689" sldId="329"/>
            <ac:picMk id="5" creationId="{00000000-0000-0000-0000-000000000000}"/>
          </ac:picMkLst>
        </pc:picChg>
      </pc:sldChg>
      <pc:sldChg chg="modSp">
        <pc:chgData name="Olivia Arnold" userId="S::olivia@theirworld.org::b695cc4a-c503-4191-a3b6-0bc61b1355e3" providerId="AD" clId="Web-{EECF567C-14E5-7875-DFCA-94A4A22F1F34}" dt="2024-11-05T17:22:27.035" v="405"/>
        <pc:sldMkLst>
          <pc:docMk/>
          <pc:sldMk cId="923379329" sldId="330"/>
        </pc:sldMkLst>
        <pc:spChg chg="mod">
          <ac:chgData name="Olivia Arnold" userId="S::olivia@theirworld.org::b695cc4a-c503-4191-a3b6-0bc61b1355e3" providerId="AD" clId="Web-{EECF567C-14E5-7875-DFCA-94A4A22F1F34}" dt="2024-11-05T12:57:01.143" v="56"/>
          <ac:spMkLst>
            <pc:docMk/>
            <pc:sldMk cId="923379329" sldId="330"/>
            <ac:spMk id="6" creationId="{00000000-0000-0000-0000-000000000000}"/>
          </ac:spMkLst>
        </pc:spChg>
        <pc:picChg chg="mod">
          <ac:chgData name="Olivia Arnold" userId="S::olivia@theirworld.org::b695cc4a-c503-4191-a3b6-0bc61b1355e3" providerId="AD" clId="Web-{EECF567C-14E5-7875-DFCA-94A4A22F1F34}" dt="2024-11-05T17:22:27.035" v="405"/>
          <ac:picMkLst>
            <pc:docMk/>
            <pc:sldMk cId="923379329" sldId="330"/>
            <ac:picMk id="2" creationId="{00000000-0000-0000-0000-000000000000}"/>
          </ac:picMkLst>
        </pc:picChg>
      </pc:sldChg>
      <pc:sldChg chg="modSp">
        <pc:chgData name="Olivia Arnold" userId="S::olivia@theirworld.org::b695cc4a-c503-4191-a3b6-0bc61b1355e3" providerId="AD" clId="Web-{EECF567C-14E5-7875-DFCA-94A4A22F1F34}" dt="2024-11-05T17:24:18.601" v="419"/>
        <pc:sldMkLst>
          <pc:docMk/>
          <pc:sldMk cId="1693359245" sldId="333"/>
        </pc:sldMkLst>
        <pc:picChg chg="mod">
          <ac:chgData name="Olivia Arnold" userId="S::olivia@theirworld.org::b695cc4a-c503-4191-a3b6-0bc61b1355e3" providerId="AD" clId="Web-{EECF567C-14E5-7875-DFCA-94A4A22F1F34}" dt="2024-11-05T17:24:18.601" v="419"/>
          <ac:picMkLst>
            <pc:docMk/>
            <pc:sldMk cId="1693359245" sldId="333"/>
            <ac:picMk id="6" creationId="{8CE367A1-3403-1048-BA92-9C3AC1CAE2EC}"/>
          </ac:picMkLst>
        </pc:picChg>
      </pc:sldChg>
      <pc:sldChg chg="addSp delSp modSp">
        <pc:chgData name="Olivia Arnold" userId="S::olivia@theirworld.org::b695cc4a-c503-4191-a3b6-0bc61b1355e3" providerId="AD" clId="Web-{EECF567C-14E5-7875-DFCA-94A4A22F1F34}" dt="2024-11-05T17:14:56.347" v="360"/>
        <pc:sldMkLst>
          <pc:docMk/>
          <pc:sldMk cId="4114744461" sldId="337"/>
        </pc:sldMkLst>
        <pc:spChg chg="add mod">
          <ac:chgData name="Olivia Arnold" userId="S::olivia@theirworld.org::b695cc4a-c503-4191-a3b6-0bc61b1355e3" providerId="AD" clId="Web-{EECF567C-14E5-7875-DFCA-94A4A22F1F34}" dt="2024-11-05T12:56:09.094" v="49" actId="1076"/>
          <ac:spMkLst>
            <pc:docMk/>
            <pc:sldMk cId="4114744461" sldId="337"/>
            <ac:spMk id="5" creationId="{3648DC18-F89F-A955-E0BC-C8C417483C0D}"/>
          </ac:spMkLst>
        </pc:spChg>
        <pc:spChg chg="del mod topLvl">
          <ac:chgData name="Olivia Arnold" userId="S::olivia@theirworld.org::b695cc4a-c503-4191-a3b6-0bc61b1355e3" providerId="AD" clId="Web-{EECF567C-14E5-7875-DFCA-94A4A22F1F34}" dt="2024-11-05T17:07:59.114" v="266"/>
          <ac:spMkLst>
            <pc:docMk/>
            <pc:sldMk cId="4114744461" sldId="337"/>
            <ac:spMk id="26" creationId="{D4B54280-4BC6-7749-91EA-4DEA3EE34E70}"/>
          </ac:spMkLst>
        </pc:spChg>
        <pc:spChg chg="del topLvl">
          <ac:chgData name="Olivia Arnold" userId="S::olivia@theirworld.org::b695cc4a-c503-4191-a3b6-0bc61b1355e3" providerId="AD" clId="Web-{EECF567C-14E5-7875-DFCA-94A4A22F1F34}" dt="2024-11-05T17:08:00.051" v="267"/>
          <ac:spMkLst>
            <pc:docMk/>
            <pc:sldMk cId="4114744461" sldId="337"/>
            <ac:spMk id="27" creationId="{5A3272B5-F0E4-D543-BDE3-22268C4C9560}"/>
          </ac:spMkLst>
        </pc:spChg>
        <pc:grpChg chg="del mod">
          <ac:chgData name="Olivia Arnold" userId="S::olivia@theirworld.org::b695cc4a-c503-4191-a3b6-0bc61b1355e3" providerId="AD" clId="Web-{EECF567C-14E5-7875-DFCA-94A4A22F1F34}" dt="2024-11-05T17:07:40.175" v="262"/>
          <ac:grpSpMkLst>
            <pc:docMk/>
            <pc:sldMk cId="4114744461" sldId="337"/>
            <ac:grpSpMk id="3" creationId="{00000000-0000-0000-0000-000000000000}"/>
          </ac:grpSpMkLst>
        </pc:grpChg>
        <pc:grpChg chg="del mod">
          <ac:chgData name="Olivia Arnold" userId="S::olivia@theirworld.org::b695cc4a-c503-4191-a3b6-0bc61b1355e3" providerId="AD" clId="Web-{EECF567C-14E5-7875-DFCA-94A4A22F1F34}" dt="2024-11-05T17:08:19.646" v="272"/>
          <ac:grpSpMkLst>
            <pc:docMk/>
            <pc:sldMk cId="4114744461" sldId="337"/>
            <ac:grpSpMk id="4" creationId="{00000000-0000-0000-0000-000000000000}"/>
          </ac:grpSpMkLst>
        </pc:grpChg>
        <pc:grpChg chg="del mod">
          <ac:chgData name="Olivia Arnold" userId="S::olivia@theirworld.org::b695cc4a-c503-4191-a3b6-0bc61b1355e3" providerId="AD" clId="Web-{EECF567C-14E5-7875-DFCA-94A4A22F1F34}" dt="2024-11-05T17:06:55.658" v="255"/>
          <ac:grpSpMkLst>
            <pc:docMk/>
            <pc:sldMk cId="4114744461" sldId="337"/>
            <ac:grpSpMk id="19" creationId="{00000000-0000-0000-0000-000000000000}"/>
          </ac:grpSpMkLst>
        </pc:grpChg>
        <pc:grpChg chg="del">
          <ac:chgData name="Olivia Arnold" userId="S::olivia@theirworld.org::b695cc4a-c503-4191-a3b6-0bc61b1355e3" providerId="AD" clId="Web-{EECF567C-14E5-7875-DFCA-94A4A22F1F34}" dt="2024-11-05T17:07:59.114" v="266"/>
          <ac:grpSpMkLst>
            <pc:docMk/>
            <pc:sldMk cId="4114744461" sldId="337"/>
            <ac:grpSpMk id="24" creationId="{00000000-0000-0000-0000-000000000000}"/>
          </ac:grpSpMkLst>
        </pc:grpChg>
        <pc:picChg chg="add del mod">
          <ac:chgData name="Olivia Arnold" userId="S::olivia@theirworld.org::b695cc4a-c503-4191-a3b6-0bc61b1355e3" providerId="AD" clId="Web-{EECF567C-14E5-7875-DFCA-94A4A22F1F34}" dt="2024-11-05T17:13:40.329" v="349"/>
          <ac:picMkLst>
            <pc:docMk/>
            <pc:sldMk cId="4114744461" sldId="337"/>
            <ac:picMk id="6" creationId="{E93B08F7-4D26-4BD6-6E34-BCF1ED728D2C}"/>
          </ac:picMkLst>
        </pc:picChg>
        <pc:picChg chg="add mod">
          <ac:chgData name="Olivia Arnold" userId="S::olivia@theirworld.org::b695cc4a-c503-4191-a3b6-0bc61b1355e3" providerId="AD" clId="Web-{EECF567C-14E5-7875-DFCA-94A4A22F1F34}" dt="2024-11-05T17:14:07.423" v="352"/>
          <ac:picMkLst>
            <pc:docMk/>
            <pc:sldMk cId="4114744461" sldId="337"/>
            <ac:picMk id="10" creationId="{A2574B56-6B16-0534-B53F-8B01252D01AB}"/>
          </ac:picMkLst>
        </pc:picChg>
        <pc:picChg chg="add mod">
          <ac:chgData name="Olivia Arnold" userId="S::olivia@theirworld.org::b695cc4a-c503-4191-a3b6-0bc61b1355e3" providerId="AD" clId="Web-{EECF567C-14E5-7875-DFCA-94A4A22F1F34}" dt="2024-11-05T17:14:31.971" v="355"/>
          <ac:picMkLst>
            <pc:docMk/>
            <pc:sldMk cId="4114744461" sldId="337"/>
            <ac:picMk id="13" creationId="{2359E983-EA97-D72C-86D8-833A2B53D0C8}"/>
          </ac:picMkLst>
        </pc:picChg>
        <pc:picChg chg="add mod">
          <ac:chgData name="Olivia Arnold" userId="S::olivia@theirworld.org::b695cc4a-c503-4191-a3b6-0bc61b1355e3" providerId="AD" clId="Web-{EECF567C-14E5-7875-DFCA-94A4A22F1F34}" dt="2024-11-05T17:14:56.347" v="360"/>
          <ac:picMkLst>
            <pc:docMk/>
            <pc:sldMk cId="4114744461" sldId="337"/>
            <ac:picMk id="14" creationId="{5F07B789-5EBC-377E-9607-46AF27457393}"/>
          </ac:picMkLst>
        </pc:picChg>
      </pc:sldChg>
      <pc:sldChg chg="addSp delSp modSp">
        <pc:chgData name="Olivia Arnold" userId="S::olivia@theirworld.org::b695cc4a-c503-4191-a3b6-0bc61b1355e3" providerId="AD" clId="Web-{EECF567C-14E5-7875-DFCA-94A4A22F1F34}" dt="2024-11-05T17:18:30.261" v="387"/>
        <pc:sldMkLst>
          <pc:docMk/>
          <pc:sldMk cId="1055429676" sldId="338"/>
        </pc:sldMkLst>
        <pc:spChg chg="del mod">
          <ac:chgData name="Olivia Arnold" userId="S::olivia@theirworld.org::b695cc4a-c503-4191-a3b6-0bc61b1355e3" providerId="AD" clId="Web-{EECF567C-14E5-7875-DFCA-94A4A22F1F34}" dt="2024-11-05T13:07:26.317" v="193"/>
          <ac:spMkLst>
            <pc:docMk/>
            <pc:sldMk cId="1055429676" sldId="338"/>
            <ac:spMk id="2" creationId="{D1B533E8-73D3-1043-ACE7-096A05A06C8E}"/>
          </ac:spMkLst>
        </pc:spChg>
        <pc:spChg chg="add mod">
          <ac:chgData name="Olivia Arnold" userId="S::olivia@theirworld.org::b695cc4a-c503-4191-a3b6-0bc61b1355e3" providerId="AD" clId="Web-{EECF567C-14E5-7875-DFCA-94A4A22F1F34}" dt="2024-11-05T13:07:44.255" v="198" actId="1076"/>
          <ac:spMkLst>
            <pc:docMk/>
            <pc:sldMk cId="1055429676" sldId="338"/>
            <ac:spMk id="4" creationId="{B7E1E35E-38D7-F8B9-78ED-3D76853F0CA2}"/>
          </ac:spMkLst>
        </pc:spChg>
        <pc:spChg chg="add mod">
          <ac:chgData name="Olivia Arnold" userId="S::olivia@theirworld.org::b695cc4a-c503-4191-a3b6-0bc61b1355e3" providerId="AD" clId="Web-{EECF567C-14E5-7875-DFCA-94A4A22F1F34}" dt="2024-11-05T13:07:49.536" v="199"/>
          <ac:spMkLst>
            <pc:docMk/>
            <pc:sldMk cId="1055429676" sldId="338"/>
            <ac:spMk id="6" creationId="{889C5BEB-A404-EFD2-1DD9-186142CBDD4B}"/>
          </ac:spMkLst>
        </pc:spChg>
        <pc:spChg chg="del topLvl">
          <ac:chgData name="Olivia Arnold" userId="S::olivia@theirworld.org::b695cc4a-c503-4191-a3b6-0bc61b1355e3" providerId="AD" clId="Web-{EECF567C-14E5-7875-DFCA-94A4A22F1F34}" dt="2024-11-05T17:12:21.982" v="339"/>
          <ac:spMkLst>
            <pc:docMk/>
            <pc:sldMk cId="1055429676" sldId="338"/>
            <ac:spMk id="11" creationId="{6DA11D98-81FB-1E49-A84F-6D422D1BAA6D}"/>
          </ac:spMkLst>
        </pc:spChg>
        <pc:spChg chg="del topLvl">
          <ac:chgData name="Olivia Arnold" userId="S::olivia@theirworld.org::b695cc4a-c503-4191-a3b6-0bc61b1355e3" providerId="AD" clId="Web-{EECF567C-14E5-7875-DFCA-94A4A22F1F34}" dt="2024-11-05T17:12:21.013" v="338"/>
          <ac:spMkLst>
            <pc:docMk/>
            <pc:sldMk cId="1055429676" sldId="338"/>
            <ac:spMk id="12" creationId="{6E524FD9-A3DD-AA48-8F34-E8B6C61AE554}"/>
          </ac:spMkLst>
        </pc:spChg>
        <pc:spChg chg="del topLvl">
          <ac:chgData name="Olivia Arnold" userId="S::olivia@theirworld.org::b695cc4a-c503-4191-a3b6-0bc61b1355e3" providerId="AD" clId="Web-{EECF567C-14E5-7875-DFCA-94A4A22F1F34}" dt="2024-11-05T17:11:40.278" v="325"/>
          <ac:spMkLst>
            <pc:docMk/>
            <pc:sldMk cId="1055429676" sldId="338"/>
            <ac:spMk id="18" creationId="{D4B54280-4BC6-7749-91EA-4DEA3EE34E70}"/>
          </ac:spMkLst>
        </pc:spChg>
        <pc:spChg chg="del topLvl">
          <ac:chgData name="Olivia Arnold" userId="S::olivia@theirworld.org::b695cc4a-c503-4191-a3b6-0bc61b1355e3" providerId="AD" clId="Web-{EECF567C-14E5-7875-DFCA-94A4A22F1F34}" dt="2024-11-05T17:12:02.153" v="332"/>
          <ac:spMkLst>
            <pc:docMk/>
            <pc:sldMk cId="1055429676" sldId="338"/>
            <ac:spMk id="26" creationId="{D4B54280-4BC6-7749-91EA-4DEA3EE34E70}"/>
          </ac:spMkLst>
        </pc:spChg>
        <pc:spChg chg="del topLvl">
          <ac:chgData name="Olivia Arnold" userId="S::olivia@theirworld.org::b695cc4a-c503-4191-a3b6-0bc61b1355e3" providerId="AD" clId="Web-{EECF567C-14E5-7875-DFCA-94A4A22F1F34}" dt="2024-11-05T17:12:02.935" v="333"/>
          <ac:spMkLst>
            <pc:docMk/>
            <pc:sldMk cId="1055429676" sldId="338"/>
            <ac:spMk id="27" creationId="{5A3272B5-F0E4-D543-BDE3-22268C4C9560}"/>
          </ac:spMkLst>
        </pc:spChg>
        <pc:grpChg chg="del">
          <ac:chgData name="Olivia Arnold" userId="S::olivia@theirworld.org::b695cc4a-c503-4191-a3b6-0bc61b1355e3" providerId="AD" clId="Web-{EECF567C-14E5-7875-DFCA-94A4A22F1F34}" dt="2024-11-05T17:11:40.278" v="325"/>
          <ac:grpSpMkLst>
            <pc:docMk/>
            <pc:sldMk cId="1055429676" sldId="338"/>
            <ac:grpSpMk id="3" creationId="{00000000-0000-0000-0000-000000000000}"/>
          </ac:grpSpMkLst>
        </pc:grpChg>
        <pc:grpChg chg="del">
          <ac:chgData name="Olivia Arnold" userId="S::olivia@theirworld.org::b695cc4a-c503-4191-a3b6-0bc61b1355e3" providerId="AD" clId="Web-{EECF567C-14E5-7875-DFCA-94A4A22F1F34}" dt="2024-11-05T17:11:11.589" v="319"/>
          <ac:grpSpMkLst>
            <pc:docMk/>
            <pc:sldMk cId="1055429676" sldId="338"/>
            <ac:grpSpMk id="19" creationId="{00000000-0000-0000-0000-000000000000}"/>
          </ac:grpSpMkLst>
        </pc:grpChg>
        <pc:grpChg chg="del topLvl">
          <ac:chgData name="Olivia Arnold" userId="S::olivia@theirworld.org::b695cc4a-c503-4191-a3b6-0bc61b1355e3" providerId="AD" clId="Web-{EECF567C-14E5-7875-DFCA-94A4A22F1F34}" dt="2024-11-05T17:11:42.137" v="326"/>
          <ac:grpSpMkLst>
            <pc:docMk/>
            <pc:sldMk cId="1055429676" sldId="338"/>
            <ac:grpSpMk id="20" creationId="{00000000-0000-0000-0000-000000000000}"/>
          </ac:grpSpMkLst>
        </pc:grpChg>
        <pc:grpChg chg="del">
          <ac:chgData name="Olivia Arnold" userId="S::olivia@theirworld.org::b695cc4a-c503-4191-a3b6-0bc61b1355e3" providerId="AD" clId="Web-{EECF567C-14E5-7875-DFCA-94A4A22F1F34}" dt="2024-11-05T17:12:21.013" v="338"/>
          <ac:grpSpMkLst>
            <pc:docMk/>
            <pc:sldMk cId="1055429676" sldId="338"/>
            <ac:grpSpMk id="22" creationId="{00000000-0000-0000-0000-000000000000}"/>
          </ac:grpSpMkLst>
        </pc:grpChg>
        <pc:grpChg chg="del">
          <ac:chgData name="Olivia Arnold" userId="S::olivia@theirworld.org::b695cc4a-c503-4191-a3b6-0bc61b1355e3" providerId="AD" clId="Web-{EECF567C-14E5-7875-DFCA-94A4A22F1F34}" dt="2024-11-05T17:12:02.153" v="332"/>
          <ac:grpSpMkLst>
            <pc:docMk/>
            <pc:sldMk cId="1055429676" sldId="338"/>
            <ac:grpSpMk id="24" creationId="{00000000-0000-0000-0000-000000000000}"/>
          </ac:grpSpMkLst>
        </pc:grpChg>
        <pc:picChg chg="add mod">
          <ac:chgData name="Olivia Arnold" userId="S::olivia@theirworld.org::b695cc4a-c503-4191-a3b6-0bc61b1355e3" providerId="AD" clId="Web-{EECF567C-14E5-7875-DFCA-94A4A22F1F34}" dt="2024-11-05T17:17:40.650" v="381"/>
          <ac:picMkLst>
            <pc:docMk/>
            <pc:sldMk cId="1055429676" sldId="338"/>
            <ac:picMk id="2" creationId="{A56717FF-8488-5E56-CD3A-B563DA4BA045}"/>
          </ac:picMkLst>
        </pc:picChg>
        <pc:picChg chg="add mod">
          <ac:chgData name="Olivia Arnold" userId="S::olivia@theirworld.org::b695cc4a-c503-4191-a3b6-0bc61b1355e3" providerId="AD" clId="Web-{EECF567C-14E5-7875-DFCA-94A4A22F1F34}" dt="2024-11-05T17:18:00.604" v="384"/>
          <ac:picMkLst>
            <pc:docMk/>
            <pc:sldMk cId="1055429676" sldId="338"/>
            <ac:picMk id="5" creationId="{B5ACA33A-6771-BEBB-071A-1C4BB9155F19}"/>
          </ac:picMkLst>
        </pc:picChg>
        <pc:picChg chg="add mod">
          <ac:chgData name="Olivia Arnold" userId="S::olivia@theirworld.org::b695cc4a-c503-4191-a3b6-0bc61b1355e3" providerId="AD" clId="Web-{EECF567C-14E5-7875-DFCA-94A4A22F1F34}" dt="2024-11-05T17:18:12.729" v="385"/>
          <ac:picMkLst>
            <pc:docMk/>
            <pc:sldMk cId="1055429676" sldId="338"/>
            <ac:picMk id="13" creationId="{E893B094-3A3F-C9E4-4F9A-A8EAEBB3CB96}"/>
          </ac:picMkLst>
        </pc:picChg>
        <pc:picChg chg="add mod ord">
          <ac:chgData name="Olivia Arnold" userId="S::olivia@theirworld.org::b695cc4a-c503-4191-a3b6-0bc61b1355e3" providerId="AD" clId="Web-{EECF567C-14E5-7875-DFCA-94A4A22F1F34}" dt="2024-11-05T17:18:30.261" v="387"/>
          <ac:picMkLst>
            <pc:docMk/>
            <pc:sldMk cId="1055429676" sldId="338"/>
            <ac:picMk id="14" creationId="{204DB3A4-3AC4-44FA-E03D-145E328E6328}"/>
          </ac:picMkLst>
        </pc:picChg>
      </pc:sldChg>
      <pc:sldChg chg="modSp">
        <pc:chgData name="Olivia Arnold" userId="S::olivia@theirworld.org::b695cc4a-c503-4191-a3b6-0bc61b1355e3" providerId="AD" clId="Web-{EECF567C-14E5-7875-DFCA-94A4A22F1F34}" dt="2024-11-05T13:14:17.126" v="253" actId="20577"/>
        <pc:sldMkLst>
          <pc:docMk/>
          <pc:sldMk cId="2990116555" sldId="339"/>
        </pc:sldMkLst>
        <pc:spChg chg="mod">
          <ac:chgData name="Olivia Arnold" userId="S::olivia@theirworld.org::b695cc4a-c503-4191-a3b6-0bc61b1355e3" providerId="AD" clId="Web-{EECF567C-14E5-7875-DFCA-94A4A22F1F34}" dt="2024-11-05T13:14:01.797" v="250" actId="20577"/>
          <ac:spMkLst>
            <pc:docMk/>
            <pc:sldMk cId="2990116555" sldId="339"/>
            <ac:spMk id="2" creationId="{4E17D09A-17D4-4B1C-8F61-1D57299EE0ED}"/>
          </ac:spMkLst>
        </pc:spChg>
        <pc:spChg chg="mod">
          <ac:chgData name="Olivia Arnold" userId="S::olivia@theirworld.org::b695cc4a-c503-4191-a3b6-0bc61b1355e3" providerId="AD" clId="Web-{EECF567C-14E5-7875-DFCA-94A4A22F1F34}" dt="2024-11-05T13:14:12.454" v="252" actId="20577"/>
          <ac:spMkLst>
            <pc:docMk/>
            <pc:sldMk cId="2990116555" sldId="339"/>
            <ac:spMk id="4" creationId="{43EF38A1-3044-4DB8-A9F4-BBDE56F8749D}"/>
          </ac:spMkLst>
        </pc:spChg>
        <pc:spChg chg="mod">
          <ac:chgData name="Olivia Arnold" userId="S::olivia@theirworld.org::b695cc4a-c503-4191-a3b6-0bc61b1355e3" providerId="AD" clId="Web-{EECF567C-14E5-7875-DFCA-94A4A22F1F34}" dt="2024-11-05T13:14:06.657" v="251" actId="20577"/>
          <ac:spMkLst>
            <pc:docMk/>
            <pc:sldMk cId="2990116555" sldId="339"/>
            <ac:spMk id="5" creationId="{8C6B0FEA-2805-4DA4-91EB-0A9AA3BA0DB2}"/>
          </ac:spMkLst>
        </pc:spChg>
        <pc:spChg chg="mod">
          <ac:chgData name="Olivia Arnold" userId="S::olivia@theirworld.org::b695cc4a-c503-4191-a3b6-0bc61b1355e3" providerId="AD" clId="Web-{EECF567C-14E5-7875-DFCA-94A4A22F1F34}" dt="2024-11-05T13:14:17.126" v="253" actId="20577"/>
          <ac:spMkLst>
            <pc:docMk/>
            <pc:sldMk cId="2990116555" sldId="339"/>
            <ac:spMk id="6" creationId="{BC8DBE5F-0267-472F-9EBC-178011596272}"/>
          </ac:spMkLst>
        </pc:spChg>
        <pc:spChg chg="mod">
          <ac:chgData name="Olivia Arnold" userId="S::olivia@theirworld.org::b695cc4a-c503-4191-a3b6-0bc61b1355e3" providerId="AD" clId="Web-{EECF567C-14E5-7875-DFCA-94A4A22F1F34}" dt="2024-11-05T12:56:40.298" v="53"/>
          <ac:spMkLst>
            <pc:docMk/>
            <pc:sldMk cId="2990116555" sldId="339"/>
            <ac:spMk id="12" creationId="{00000000-0000-0000-0000-000000000000}"/>
          </ac:spMkLst>
        </pc:spChg>
      </pc:sldChg>
      <pc:sldChg chg="addSp delSp modSp">
        <pc:chgData name="Olivia Arnold" userId="S::olivia@theirworld.org::b695cc4a-c503-4191-a3b6-0bc61b1355e3" providerId="AD" clId="Web-{EECF567C-14E5-7875-DFCA-94A4A22F1F34}" dt="2024-11-05T13:13:45.031" v="249" actId="20577"/>
        <pc:sldMkLst>
          <pc:docMk/>
          <pc:sldMk cId="2013881029" sldId="340"/>
        </pc:sldMkLst>
        <pc:spChg chg="mod">
          <ac:chgData name="Olivia Arnold" userId="S::olivia@theirworld.org::b695cc4a-c503-4191-a3b6-0bc61b1355e3" providerId="AD" clId="Web-{EECF567C-14E5-7875-DFCA-94A4A22F1F34}" dt="2024-11-05T13:13:23.296" v="246" actId="20577"/>
          <ac:spMkLst>
            <pc:docMk/>
            <pc:sldMk cId="2013881029" sldId="340"/>
            <ac:spMk id="2" creationId="{4F8AD4DC-57BC-46AD-9E2E-812E429E936A}"/>
          </ac:spMkLst>
        </pc:spChg>
        <pc:spChg chg="add del mod">
          <ac:chgData name="Olivia Arnold" userId="S::olivia@theirworld.org::b695cc4a-c503-4191-a3b6-0bc61b1355e3" providerId="AD" clId="Web-{EECF567C-14E5-7875-DFCA-94A4A22F1F34}" dt="2024-11-05T12:56:17.438" v="51"/>
          <ac:spMkLst>
            <pc:docMk/>
            <pc:sldMk cId="2013881029" sldId="340"/>
            <ac:spMk id="4" creationId="{1C188F71-6F9D-1725-A540-AE9585101A58}"/>
          </ac:spMkLst>
        </pc:spChg>
        <pc:spChg chg="mod">
          <ac:chgData name="Olivia Arnold" userId="S::olivia@theirworld.org::b695cc4a-c503-4191-a3b6-0bc61b1355e3" providerId="AD" clId="Web-{EECF567C-14E5-7875-DFCA-94A4A22F1F34}" dt="2024-11-05T12:56:30.689" v="52"/>
          <ac:spMkLst>
            <pc:docMk/>
            <pc:sldMk cId="2013881029" sldId="340"/>
            <ac:spMk id="9" creationId="{00000000-0000-0000-0000-000000000000}"/>
          </ac:spMkLst>
        </pc:spChg>
        <pc:spChg chg="mod">
          <ac:chgData name="Olivia Arnold" userId="S::olivia@theirworld.org::b695cc4a-c503-4191-a3b6-0bc61b1355e3" providerId="AD" clId="Web-{EECF567C-14E5-7875-DFCA-94A4A22F1F34}" dt="2024-11-05T13:13:38.265" v="248" actId="20577"/>
          <ac:spMkLst>
            <pc:docMk/>
            <pc:sldMk cId="2013881029" sldId="340"/>
            <ac:spMk id="13" creationId="{DBE10D42-C2AC-4AA7-AD20-0949A9B6CC7C}"/>
          </ac:spMkLst>
        </pc:spChg>
        <pc:spChg chg="mod">
          <ac:chgData name="Olivia Arnold" userId="S::olivia@theirworld.org::b695cc4a-c503-4191-a3b6-0bc61b1355e3" providerId="AD" clId="Web-{EECF567C-14E5-7875-DFCA-94A4A22F1F34}" dt="2024-11-05T13:13:31.312" v="247" actId="20577"/>
          <ac:spMkLst>
            <pc:docMk/>
            <pc:sldMk cId="2013881029" sldId="340"/>
            <ac:spMk id="15" creationId="{3FF14600-990B-4FD2-9CFF-AA3D5B62FC3D}"/>
          </ac:spMkLst>
        </pc:spChg>
        <pc:spChg chg="mod">
          <ac:chgData name="Olivia Arnold" userId="S::olivia@theirworld.org::b695cc4a-c503-4191-a3b6-0bc61b1355e3" providerId="AD" clId="Web-{EECF567C-14E5-7875-DFCA-94A4A22F1F34}" dt="2024-11-05T13:13:45.031" v="249" actId="20577"/>
          <ac:spMkLst>
            <pc:docMk/>
            <pc:sldMk cId="2013881029" sldId="340"/>
            <ac:spMk id="16" creationId="{002622D2-92C8-4928-A67B-A18EA77ACB26}"/>
          </ac:spMkLst>
        </pc:spChg>
      </pc:sldChg>
      <pc:sldChg chg="modSp">
        <pc:chgData name="Olivia Arnold" userId="S::olivia@theirworld.org::b695cc4a-c503-4191-a3b6-0bc61b1355e3" providerId="AD" clId="Web-{EECF567C-14E5-7875-DFCA-94A4A22F1F34}" dt="2024-11-05T17:19:20.528" v="392"/>
        <pc:sldMkLst>
          <pc:docMk/>
          <pc:sldMk cId="303225139" sldId="341"/>
        </pc:sldMkLst>
        <pc:picChg chg="mod">
          <ac:chgData name="Olivia Arnold" userId="S::olivia@theirworld.org::b695cc4a-c503-4191-a3b6-0bc61b1355e3" providerId="AD" clId="Web-{EECF567C-14E5-7875-DFCA-94A4A22F1F34}" dt="2024-11-05T17:19:20.528" v="392"/>
          <ac:picMkLst>
            <pc:docMk/>
            <pc:sldMk cId="303225139" sldId="341"/>
            <ac:picMk id="5" creationId="{AE6CB399-4073-6A47-8C88-C752EED201F4}"/>
          </ac:picMkLst>
        </pc:picChg>
      </pc:sldChg>
      <pc:sldChg chg="addSp delSp modSp">
        <pc:chgData name="Olivia Arnold" userId="S::olivia@theirworld.org::b695cc4a-c503-4191-a3b6-0bc61b1355e3" providerId="AD" clId="Web-{EECF567C-14E5-7875-DFCA-94A4A22F1F34}" dt="2024-11-05T17:16:20.975" v="372"/>
        <pc:sldMkLst>
          <pc:docMk/>
          <pc:sldMk cId="3038038503" sldId="342"/>
        </pc:sldMkLst>
        <pc:spChg chg="add del mod">
          <ac:chgData name="Olivia Arnold" userId="S::olivia@theirworld.org::b695cc4a-c503-4191-a3b6-0bc61b1355e3" providerId="AD" clId="Web-{EECF567C-14E5-7875-DFCA-94A4A22F1F34}" dt="2024-11-05T13:05:24.204" v="121"/>
          <ac:spMkLst>
            <pc:docMk/>
            <pc:sldMk cId="3038038503" sldId="342"/>
            <ac:spMk id="6" creationId="{4E14EC15-975A-976B-1EBC-51D142D74EEE}"/>
          </ac:spMkLst>
        </pc:spChg>
        <pc:spChg chg="mod">
          <ac:chgData name="Olivia Arnold" userId="S::olivia@theirworld.org::b695cc4a-c503-4191-a3b6-0bc61b1355e3" providerId="AD" clId="Web-{EECF567C-14E5-7875-DFCA-94A4A22F1F34}" dt="2024-11-05T13:04:57.406" v="117" actId="14100"/>
          <ac:spMkLst>
            <pc:docMk/>
            <pc:sldMk cId="3038038503" sldId="342"/>
            <ac:spMk id="8" creationId="{AEF5A5A7-A2B4-5648-83A3-6A3E01A0A85F}"/>
          </ac:spMkLst>
        </pc:spChg>
        <pc:spChg chg="del">
          <ac:chgData name="Olivia Arnold" userId="S::olivia@theirworld.org::b695cc4a-c503-4191-a3b6-0bc61b1355e3" providerId="AD" clId="Web-{EECF567C-14E5-7875-DFCA-94A4A22F1F34}" dt="2024-11-05T17:09:50.196" v="298"/>
          <ac:spMkLst>
            <pc:docMk/>
            <pc:sldMk cId="3038038503" sldId="342"/>
            <ac:spMk id="11" creationId="{6DA11D98-81FB-1E49-A84F-6D422D1BAA6D}"/>
          </ac:spMkLst>
        </pc:spChg>
        <pc:spChg chg="del mod">
          <ac:chgData name="Olivia Arnold" userId="S::olivia@theirworld.org::b695cc4a-c503-4191-a3b6-0bc61b1355e3" providerId="AD" clId="Web-{EECF567C-14E5-7875-DFCA-94A4A22F1F34}" dt="2024-11-05T13:03:49.420" v="60"/>
          <ac:spMkLst>
            <pc:docMk/>
            <pc:sldMk cId="3038038503" sldId="342"/>
            <ac:spMk id="12" creationId="{6E524FD9-A3DD-AA48-8F34-E8B6C61AE554}"/>
          </ac:spMkLst>
        </pc:spChg>
        <pc:spChg chg="add mod">
          <ac:chgData name="Olivia Arnold" userId="S::olivia@theirworld.org::b695cc4a-c503-4191-a3b6-0bc61b1355e3" providerId="AD" clId="Web-{EECF567C-14E5-7875-DFCA-94A4A22F1F34}" dt="2024-11-05T13:05:44.751" v="132" actId="20577"/>
          <ac:spMkLst>
            <pc:docMk/>
            <pc:sldMk cId="3038038503" sldId="342"/>
            <ac:spMk id="13" creationId="{4F3F43FA-AC37-962D-523D-C69E39BF0D0C}"/>
          </ac:spMkLst>
        </pc:spChg>
        <pc:spChg chg="del topLvl">
          <ac:chgData name="Olivia Arnold" userId="S::olivia@theirworld.org::b695cc4a-c503-4191-a3b6-0bc61b1355e3" providerId="AD" clId="Web-{EECF567C-14E5-7875-DFCA-94A4A22F1F34}" dt="2024-11-05T17:09:06.585" v="283"/>
          <ac:spMkLst>
            <pc:docMk/>
            <pc:sldMk cId="3038038503" sldId="342"/>
            <ac:spMk id="18" creationId="{D4B54280-4BC6-7749-91EA-4DEA3EE34E70}"/>
          </ac:spMkLst>
        </pc:spChg>
        <pc:spChg chg="add del mod">
          <ac:chgData name="Olivia Arnold" userId="S::olivia@theirworld.org::b695cc4a-c503-4191-a3b6-0bc61b1355e3" providerId="AD" clId="Web-{EECF567C-14E5-7875-DFCA-94A4A22F1F34}" dt="2024-11-05T17:09:49.196" v="297"/>
          <ac:spMkLst>
            <pc:docMk/>
            <pc:sldMk cId="3038038503" sldId="342"/>
            <ac:spMk id="21" creationId="{B22B1963-0D83-0281-65F4-A114F32EF7C0}"/>
          </ac:spMkLst>
        </pc:spChg>
        <pc:spChg chg="del topLvl">
          <ac:chgData name="Olivia Arnold" userId="S::olivia@theirworld.org::b695cc4a-c503-4191-a3b6-0bc61b1355e3" providerId="AD" clId="Web-{EECF567C-14E5-7875-DFCA-94A4A22F1F34}" dt="2024-11-05T17:09:33.320" v="291"/>
          <ac:spMkLst>
            <pc:docMk/>
            <pc:sldMk cId="3038038503" sldId="342"/>
            <ac:spMk id="26" creationId="{D4B54280-4BC6-7749-91EA-4DEA3EE34E70}"/>
          </ac:spMkLst>
        </pc:spChg>
        <pc:spChg chg="del topLvl">
          <ac:chgData name="Olivia Arnold" userId="S::olivia@theirworld.org::b695cc4a-c503-4191-a3b6-0bc61b1355e3" providerId="AD" clId="Web-{EECF567C-14E5-7875-DFCA-94A4A22F1F34}" dt="2024-11-05T17:09:34.133" v="292"/>
          <ac:spMkLst>
            <pc:docMk/>
            <pc:sldMk cId="3038038503" sldId="342"/>
            <ac:spMk id="27" creationId="{5A3272B5-F0E4-D543-BDE3-22268C4C9560}"/>
          </ac:spMkLst>
        </pc:spChg>
        <pc:grpChg chg="del">
          <ac:chgData name="Olivia Arnold" userId="S::olivia@theirworld.org::b695cc4a-c503-4191-a3b6-0bc61b1355e3" providerId="AD" clId="Web-{EECF567C-14E5-7875-DFCA-94A4A22F1F34}" dt="2024-11-05T17:09:06.585" v="283"/>
          <ac:grpSpMkLst>
            <pc:docMk/>
            <pc:sldMk cId="3038038503" sldId="342"/>
            <ac:grpSpMk id="3" creationId="{00000000-0000-0000-0000-000000000000}"/>
          </ac:grpSpMkLst>
        </pc:grpChg>
        <pc:grpChg chg="add del mod">
          <ac:chgData name="Olivia Arnold" userId="S::olivia@theirworld.org::b695cc4a-c503-4191-a3b6-0bc61b1355e3" providerId="AD" clId="Web-{EECF567C-14E5-7875-DFCA-94A4A22F1F34}" dt="2024-11-05T13:05:54.627" v="135"/>
          <ac:grpSpMkLst>
            <pc:docMk/>
            <pc:sldMk cId="3038038503" sldId="342"/>
            <ac:grpSpMk id="14" creationId="{A0E06A83-6236-A2AB-1EC1-7C47094621BA}"/>
          </ac:grpSpMkLst>
        </pc:grpChg>
        <pc:grpChg chg="del">
          <ac:chgData name="Olivia Arnold" userId="S::olivia@theirworld.org::b695cc4a-c503-4191-a3b6-0bc61b1355e3" providerId="AD" clId="Web-{EECF567C-14E5-7875-DFCA-94A4A22F1F34}" dt="2024-11-05T17:08:46.350" v="278"/>
          <ac:grpSpMkLst>
            <pc:docMk/>
            <pc:sldMk cId="3038038503" sldId="342"/>
            <ac:grpSpMk id="19" creationId="{00000000-0000-0000-0000-000000000000}"/>
          </ac:grpSpMkLst>
        </pc:grpChg>
        <pc:grpChg chg="del topLvl">
          <ac:chgData name="Olivia Arnold" userId="S::olivia@theirworld.org::b695cc4a-c503-4191-a3b6-0bc61b1355e3" providerId="AD" clId="Web-{EECF567C-14E5-7875-DFCA-94A4A22F1F34}" dt="2024-11-05T17:09:08.491" v="284"/>
          <ac:grpSpMkLst>
            <pc:docMk/>
            <pc:sldMk cId="3038038503" sldId="342"/>
            <ac:grpSpMk id="20" creationId="{00000000-0000-0000-0000-000000000000}"/>
          </ac:grpSpMkLst>
        </pc:grpChg>
        <pc:grpChg chg="del">
          <ac:chgData name="Olivia Arnold" userId="S::olivia@theirworld.org::b695cc4a-c503-4191-a3b6-0bc61b1355e3" providerId="AD" clId="Web-{EECF567C-14E5-7875-DFCA-94A4A22F1F34}" dt="2024-11-05T17:09:33.320" v="291"/>
          <ac:grpSpMkLst>
            <pc:docMk/>
            <pc:sldMk cId="3038038503" sldId="342"/>
            <ac:grpSpMk id="24" creationId="{00000000-0000-0000-0000-000000000000}"/>
          </ac:grpSpMkLst>
        </pc:grpChg>
        <pc:picChg chg="add mod">
          <ac:chgData name="Olivia Arnold" userId="S::olivia@theirworld.org::b695cc4a-c503-4191-a3b6-0bc61b1355e3" providerId="AD" clId="Web-{EECF567C-14E5-7875-DFCA-94A4A22F1F34}" dt="2024-11-05T17:15:24.364" v="362"/>
          <ac:picMkLst>
            <pc:docMk/>
            <pc:sldMk cId="3038038503" sldId="342"/>
            <ac:picMk id="4" creationId="{2E7BB353-1470-6E7C-91DB-E67DAD59B862}"/>
          </ac:picMkLst>
        </pc:picChg>
        <pc:picChg chg="add del mod">
          <ac:chgData name="Olivia Arnold" userId="S::olivia@theirworld.org::b695cc4a-c503-4191-a3b6-0bc61b1355e3" providerId="AD" clId="Web-{EECF567C-14E5-7875-DFCA-94A4A22F1F34}" dt="2024-11-05T13:03:58.858" v="62"/>
          <ac:picMkLst>
            <pc:docMk/>
            <pc:sldMk cId="3038038503" sldId="342"/>
            <ac:picMk id="4" creationId="{532539B2-1A2D-8E63-734B-2001E515AD1A}"/>
          </ac:picMkLst>
        </pc:picChg>
        <pc:picChg chg="add mod">
          <ac:chgData name="Olivia Arnold" userId="S::olivia@theirworld.org::b695cc4a-c503-4191-a3b6-0bc61b1355e3" providerId="AD" clId="Web-{EECF567C-14E5-7875-DFCA-94A4A22F1F34}" dt="2024-11-05T17:15:39.239" v="364"/>
          <ac:picMkLst>
            <pc:docMk/>
            <pc:sldMk cId="3038038503" sldId="342"/>
            <ac:picMk id="5" creationId="{ABBBE019-309F-9B33-295E-5BF57E75546E}"/>
          </ac:picMkLst>
        </pc:picChg>
        <pc:picChg chg="add mod">
          <ac:chgData name="Olivia Arnold" userId="S::olivia@theirworld.org::b695cc4a-c503-4191-a3b6-0bc61b1355e3" providerId="AD" clId="Web-{EECF567C-14E5-7875-DFCA-94A4A22F1F34}" dt="2024-11-05T17:16:00.068" v="369"/>
          <ac:picMkLst>
            <pc:docMk/>
            <pc:sldMk cId="3038038503" sldId="342"/>
            <ac:picMk id="6" creationId="{71369A70-74DF-6146-CF2F-6116098C779C}"/>
          </ac:picMkLst>
        </pc:picChg>
        <pc:picChg chg="add mod">
          <ac:chgData name="Olivia Arnold" userId="S::olivia@theirworld.org::b695cc4a-c503-4191-a3b6-0bc61b1355e3" providerId="AD" clId="Web-{EECF567C-14E5-7875-DFCA-94A4A22F1F34}" dt="2024-11-05T17:16:20.975" v="372"/>
          <ac:picMkLst>
            <pc:docMk/>
            <pc:sldMk cId="3038038503" sldId="342"/>
            <ac:picMk id="12" creationId="{DFA9FF7A-9C0F-ACB8-9E23-10ED2ED59715}"/>
          </ac:picMkLst>
        </pc:picChg>
      </pc:sldChg>
      <pc:sldChg chg="modSp">
        <pc:chgData name="Olivia Arnold" userId="S::olivia@theirworld.org::b695cc4a-c503-4191-a3b6-0bc61b1355e3" providerId="AD" clId="Web-{EECF567C-14E5-7875-DFCA-94A4A22F1F34}" dt="2024-11-05T13:08:19.897" v="205"/>
        <pc:sldMkLst>
          <pc:docMk/>
          <pc:sldMk cId="3219859874" sldId="343"/>
        </pc:sldMkLst>
        <pc:spChg chg="mod">
          <ac:chgData name="Olivia Arnold" userId="S::olivia@theirworld.org::b695cc4a-c503-4191-a3b6-0bc61b1355e3" providerId="AD" clId="Web-{EECF567C-14E5-7875-DFCA-94A4A22F1F34}" dt="2024-11-05T13:08:19.897" v="205"/>
          <ac:spMkLst>
            <pc:docMk/>
            <pc:sldMk cId="3219859874" sldId="343"/>
            <ac:spMk id="5" creationId="{00000000-0000-0000-0000-000000000000}"/>
          </ac:spMkLst>
        </pc:spChg>
      </pc:sldChg>
      <pc:sldChg chg="addSp delSp modSp">
        <pc:chgData name="Olivia Arnold" userId="S::olivia@theirworld.org::b695cc4a-c503-4191-a3b6-0bc61b1355e3" providerId="AD" clId="Web-{EECF567C-14E5-7875-DFCA-94A4A22F1F34}" dt="2024-11-05T17:17:22.180" v="379"/>
        <pc:sldMkLst>
          <pc:docMk/>
          <pc:sldMk cId="4113454138" sldId="344"/>
        </pc:sldMkLst>
        <pc:spChg chg="del mod">
          <ac:chgData name="Olivia Arnold" userId="S::olivia@theirworld.org::b695cc4a-c503-4191-a3b6-0bc61b1355e3" providerId="AD" clId="Web-{EECF567C-14E5-7875-DFCA-94A4A22F1F34}" dt="2024-11-05T13:06:54.629" v="182"/>
          <ac:spMkLst>
            <pc:docMk/>
            <pc:sldMk cId="4113454138" sldId="344"/>
            <ac:spMk id="2" creationId="{D1B533E8-73D3-1043-ACE7-096A05A06C8E}"/>
          </ac:spMkLst>
        </pc:spChg>
        <pc:spChg chg="add mod">
          <ac:chgData name="Olivia Arnold" userId="S::olivia@theirworld.org::b695cc4a-c503-4191-a3b6-0bc61b1355e3" providerId="AD" clId="Web-{EECF567C-14E5-7875-DFCA-94A4A22F1F34}" dt="2024-11-05T13:07:08.301" v="190" actId="1076"/>
          <ac:spMkLst>
            <pc:docMk/>
            <pc:sldMk cId="4113454138" sldId="344"/>
            <ac:spMk id="4" creationId="{ECE9063B-2ED3-26F9-DB8C-CA2BD2A31B76}"/>
          </ac:spMkLst>
        </pc:spChg>
        <pc:spChg chg="add mod">
          <ac:chgData name="Olivia Arnold" userId="S::olivia@theirworld.org::b695cc4a-c503-4191-a3b6-0bc61b1355e3" providerId="AD" clId="Web-{EECF567C-14E5-7875-DFCA-94A4A22F1F34}" dt="2024-11-05T13:07:14.254" v="191"/>
          <ac:spMkLst>
            <pc:docMk/>
            <pc:sldMk cId="4113454138" sldId="344"/>
            <ac:spMk id="6" creationId="{F131CD52-930C-4A3C-48A6-75660B1D5100}"/>
          </ac:spMkLst>
        </pc:spChg>
        <pc:spChg chg="del topLvl">
          <ac:chgData name="Olivia Arnold" userId="S::olivia@theirworld.org::b695cc4a-c503-4191-a3b6-0bc61b1355e3" providerId="AD" clId="Web-{EECF567C-14E5-7875-DFCA-94A4A22F1F34}" dt="2024-11-05T17:10:11.509" v="302"/>
          <ac:spMkLst>
            <pc:docMk/>
            <pc:sldMk cId="4113454138" sldId="344"/>
            <ac:spMk id="7" creationId="{03589377-F635-F14B-98A7-053CCCFF2E84}"/>
          </ac:spMkLst>
        </pc:spChg>
        <pc:spChg chg="del topLvl">
          <ac:chgData name="Olivia Arnold" userId="S::olivia@theirworld.org::b695cc4a-c503-4191-a3b6-0bc61b1355e3" providerId="AD" clId="Web-{EECF567C-14E5-7875-DFCA-94A4A22F1F34}" dt="2024-11-05T17:10:10.649" v="301"/>
          <ac:spMkLst>
            <pc:docMk/>
            <pc:sldMk cId="4113454138" sldId="344"/>
            <ac:spMk id="8" creationId="{AEF5A5A7-A2B4-5648-83A3-6A3E01A0A85F}"/>
          </ac:spMkLst>
        </pc:spChg>
        <pc:spChg chg="del topLvl">
          <ac:chgData name="Olivia Arnold" userId="S::olivia@theirworld.org::b695cc4a-c503-4191-a3b6-0bc61b1355e3" providerId="AD" clId="Web-{EECF567C-14E5-7875-DFCA-94A4A22F1F34}" dt="2024-11-05T17:10:28.759" v="309"/>
          <ac:spMkLst>
            <pc:docMk/>
            <pc:sldMk cId="4113454138" sldId="344"/>
            <ac:spMk id="9" creationId="{5A3272B5-F0E4-D543-BDE3-22268C4C9560}"/>
          </ac:spMkLst>
        </pc:spChg>
        <pc:spChg chg="del mod topLvl">
          <ac:chgData name="Olivia Arnold" userId="S::olivia@theirworld.org::b695cc4a-c503-4191-a3b6-0bc61b1355e3" providerId="AD" clId="Web-{EECF567C-14E5-7875-DFCA-94A4A22F1F34}" dt="2024-11-05T17:10:26.212" v="307"/>
          <ac:spMkLst>
            <pc:docMk/>
            <pc:sldMk cId="4113454138" sldId="344"/>
            <ac:spMk id="10" creationId="{D4B54280-4BC6-7749-91EA-4DEA3EE34E70}"/>
          </ac:spMkLst>
        </pc:spChg>
        <pc:spChg chg="del topLvl">
          <ac:chgData name="Olivia Arnold" userId="S::olivia@theirworld.org::b695cc4a-c503-4191-a3b6-0bc61b1355e3" providerId="AD" clId="Web-{EECF567C-14E5-7875-DFCA-94A4A22F1F34}" dt="2024-11-05T17:10:23.587" v="305"/>
          <ac:spMkLst>
            <pc:docMk/>
            <pc:sldMk cId="4113454138" sldId="344"/>
            <ac:spMk id="18" creationId="{D4B54280-4BC6-7749-91EA-4DEA3EE34E70}"/>
          </ac:spMkLst>
        </pc:spChg>
        <pc:spChg chg="mod">
          <ac:chgData name="Olivia Arnold" userId="S::olivia@theirworld.org::b695cc4a-c503-4191-a3b6-0bc61b1355e3" providerId="AD" clId="Web-{EECF567C-14E5-7875-DFCA-94A4A22F1F34}" dt="2024-11-05T17:10:54.245" v="315" actId="20577"/>
          <ac:spMkLst>
            <pc:docMk/>
            <pc:sldMk cId="4113454138" sldId="344"/>
            <ac:spMk id="26" creationId="{D4B54280-4BC6-7749-91EA-4DEA3EE34E70}"/>
          </ac:spMkLst>
        </pc:spChg>
        <pc:grpChg chg="del">
          <ac:chgData name="Olivia Arnold" userId="S::olivia@theirworld.org::b695cc4a-c503-4191-a3b6-0bc61b1355e3" providerId="AD" clId="Web-{EECF567C-14E5-7875-DFCA-94A4A22F1F34}" dt="2024-11-05T17:10:23.587" v="305"/>
          <ac:grpSpMkLst>
            <pc:docMk/>
            <pc:sldMk cId="4113454138" sldId="344"/>
            <ac:grpSpMk id="3" creationId="{00000000-0000-0000-0000-000000000000}"/>
          </ac:grpSpMkLst>
        </pc:grpChg>
        <pc:grpChg chg="del">
          <ac:chgData name="Olivia Arnold" userId="S::olivia@theirworld.org::b695cc4a-c503-4191-a3b6-0bc61b1355e3" providerId="AD" clId="Web-{EECF567C-14E5-7875-DFCA-94A4A22F1F34}" dt="2024-11-05T17:10:10.649" v="301"/>
          <ac:grpSpMkLst>
            <pc:docMk/>
            <pc:sldMk cId="4113454138" sldId="344"/>
            <ac:grpSpMk id="19" creationId="{00000000-0000-0000-0000-000000000000}"/>
          </ac:grpSpMkLst>
        </pc:grpChg>
        <pc:grpChg chg="del topLvl">
          <ac:chgData name="Olivia Arnold" userId="S::olivia@theirworld.org::b695cc4a-c503-4191-a3b6-0bc61b1355e3" providerId="AD" clId="Web-{EECF567C-14E5-7875-DFCA-94A4A22F1F34}" dt="2024-11-05T17:10:26.212" v="307"/>
          <ac:grpSpMkLst>
            <pc:docMk/>
            <pc:sldMk cId="4113454138" sldId="344"/>
            <ac:grpSpMk id="20" creationId="{00000000-0000-0000-0000-000000000000}"/>
          </ac:grpSpMkLst>
        </pc:grpChg>
        <pc:grpChg chg="del">
          <ac:chgData name="Olivia Arnold" userId="S::olivia@theirworld.org::b695cc4a-c503-4191-a3b6-0bc61b1355e3" providerId="AD" clId="Web-{EECF567C-14E5-7875-DFCA-94A4A22F1F34}" dt="2024-11-05T17:10:54.604" v="316"/>
          <ac:grpSpMkLst>
            <pc:docMk/>
            <pc:sldMk cId="4113454138" sldId="344"/>
            <ac:grpSpMk id="24" creationId="{00000000-0000-0000-0000-000000000000}"/>
          </ac:grpSpMkLst>
        </pc:grpChg>
        <pc:picChg chg="add mod">
          <ac:chgData name="Olivia Arnold" userId="S::olivia@theirworld.org::b695cc4a-c503-4191-a3b6-0bc61b1355e3" providerId="AD" clId="Web-{EECF567C-14E5-7875-DFCA-94A4A22F1F34}" dt="2024-11-05T17:16:45.632" v="375"/>
          <ac:picMkLst>
            <pc:docMk/>
            <pc:sldMk cId="4113454138" sldId="344"/>
            <ac:picMk id="2" creationId="{0F0D47EF-0B8E-A495-F319-81C88EB61BD0}"/>
          </ac:picMkLst>
        </pc:picChg>
        <pc:picChg chg="add mod">
          <ac:chgData name="Olivia Arnold" userId="S::olivia@theirworld.org::b695cc4a-c503-4191-a3b6-0bc61b1355e3" providerId="AD" clId="Web-{EECF567C-14E5-7875-DFCA-94A4A22F1F34}" dt="2024-11-05T17:17:03.258" v="378"/>
          <ac:picMkLst>
            <pc:docMk/>
            <pc:sldMk cId="4113454138" sldId="344"/>
            <ac:picMk id="5" creationId="{E889EB4B-E931-0DA1-069A-2C0A3242A9D6}"/>
          </ac:picMkLst>
        </pc:picChg>
        <pc:picChg chg="add mod">
          <ac:chgData name="Olivia Arnold" userId="S::olivia@theirworld.org::b695cc4a-c503-4191-a3b6-0bc61b1355e3" providerId="AD" clId="Web-{EECF567C-14E5-7875-DFCA-94A4A22F1F34}" dt="2024-11-05T17:17:22.180" v="379"/>
          <ac:picMkLst>
            <pc:docMk/>
            <pc:sldMk cId="4113454138" sldId="344"/>
            <ac:picMk id="11" creationId="{6716918F-7939-9C82-8014-6630EC18C47C}"/>
          </ac:picMkLst>
        </pc:picChg>
      </pc:sldChg>
      <pc:sldChg chg="modSp">
        <pc:chgData name="Olivia Arnold" userId="S::olivia@theirworld.org::b695cc4a-c503-4191-a3b6-0bc61b1355e3" providerId="AD" clId="Web-{EECF567C-14E5-7875-DFCA-94A4A22F1F34}" dt="2024-11-05T13:08:30.506" v="206"/>
        <pc:sldMkLst>
          <pc:docMk/>
          <pc:sldMk cId="3917111057" sldId="349"/>
        </pc:sldMkLst>
        <pc:spChg chg="mod">
          <ac:chgData name="Olivia Arnold" userId="S::olivia@theirworld.org::b695cc4a-c503-4191-a3b6-0bc61b1355e3" providerId="AD" clId="Web-{EECF567C-14E5-7875-DFCA-94A4A22F1F34}" dt="2024-11-05T13:08:30.506" v="206"/>
          <ac:spMkLst>
            <pc:docMk/>
            <pc:sldMk cId="3917111057" sldId="349"/>
            <ac:spMk id="2" creationId="{259EEA6F-C051-4857-AD8D-5AD8A91B848C}"/>
          </ac:spMkLst>
        </pc:spChg>
      </pc:sldChg>
    </pc:docChg>
  </pc:docChgLst>
  <pc:docChgLst>
    <pc:chgData name="Olivia Arnold" userId="S::olivia@theirworld.org::b695cc4a-c503-4191-a3b6-0bc61b1355e3" providerId="AD" clId="Web-{B223CC3A-4BA4-6F53-4EA9-9EEFD17FF63A}"/>
    <pc:docChg chg="modSld">
      <pc:chgData name="Olivia Arnold" userId="S::olivia@theirworld.org::b695cc4a-c503-4191-a3b6-0bc61b1355e3" providerId="AD" clId="Web-{B223CC3A-4BA4-6F53-4EA9-9EEFD17FF63A}" dt="2024-11-06T14:31:07.283" v="154"/>
      <pc:docMkLst>
        <pc:docMk/>
      </pc:docMkLst>
      <pc:sldChg chg="addSp delSp modSp">
        <pc:chgData name="Olivia Arnold" userId="S::olivia@theirworld.org::b695cc4a-c503-4191-a3b6-0bc61b1355e3" providerId="AD" clId="Web-{B223CC3A-4BA4-6F53-4EA9-9EEFD17FF63A}" dt="2024-11-06T14:31:07.283" v="154"/>
        <pc:sldMkLst>
          <pc:docMk/>
          <pc:sldMk cId="930871733" sldId="307"/>
        </pc:sldMkLst>
        <pc:spChg chg="del">
          <ac:chgData name="Olivia Arnold" userId="S::olivia@theirworld.org::b695cc4a-c503-4191-a3b6-0bc61b1355e3" providerId="AD" clId="Web-{B223CC3A-4BA4-6F53-4EA9-9EEFD17FF63A}" dt="2024-11-06T14:29:21.185" v="133"/>
          <ac:spMkLst>
            <pc:docMk/>
            <pc:sldMk cId="930871733" sldId="307"/>
            <ac:spMk id="5" creationId="{00000000-0000-0000-0000-000000000000}"/>
          </ac:spMkLst>
        </pc:spChg>
        <pc:picChg chg="add mod">
          <ac:chgData name="Olivia Arnold" userId="S::olivia@theirworld.org::b695cc4a-c503-4191-a3b6-0bc61b1355e3" providerId="AD" clId="Web-{B223CC3A-4BA4-6F53-4EA9-9EEFD17FF63A}" dt="2024-11-06T14:31:07.283" v="154"/>
          <ac:picMkLst>
            <pc:docMk/>
            <pc:sldMk cId="930871733" sldId="307"/>
            <ac:picMk id="2" creationId="{36FC52A9-5A2A-12DF-6403-B7C433390297}"/>
          </ac:picMkLst>
        </pc:picChg>
      </pc:sldChg>
      <pc:sldChg chg="addSp delSp modSp">
        <pc:chgData name="Olivia Arnold" userId="S::olivia@theirworld.org::b695cc4a-c503-4191-a3b6-0bc61b1355e3" providerId="AD" clId="Web-{B223CC3A-4BA4-6F53-4EA9-9EEFD17FF63A}" dt="2024-11-06T14:28:41.668" v="132"/>
        <pc:sldMkLst>
          <pc:docMk/>
          <pc:sldMk cId="2990116555" sldId="339"/>
        </pc:sldMkLst>
        <pc:spChg chg="del mod">
          <ac:chgData name="Olivia Arnold" userId="S::olivia@theirworld.org::b695cc4a-c503-4191-a3b6-0bc61b1355e3" providerId="AD" clId="Web-{B223CC3A-4BA4-6F53-4EA9-9EEFD17FF63A}" dt="2024-11-06T14:21:25.808" v="27"/>
          <ac:spMkLst>
            <pc:docMk/>
            <pc:sldMk cId="2990116555" sldId="339"/>
            <ac:spMk id="2" creationId="{4E17D09A-17D4-4B1C-8F61-1D57299EE0ED}"/>
          </ac:spMkLst>
        </pc:spChg>
        <pc:spChg chg="del">
          <ac:chgData name="Olivia Arnold" userId="S::olivia@theirworld.org::b695cc4a-c503-4191-a3b6-0bc61b1355e3" providerId="AD" clId="Web-{B223CC3A-4BA4-6F53-4EA9-9EEFD17FF63A}" dt="2024-11-06T14:22:02.466" v="38"/>
          <ac:spMkLst>
            <pc:docMk/>
            <pc:sldMk cId="2990116555" sldId="339"/>
            <ac:spMk id="4" creationId="{43EF38A1-3044-4DB8-A9F4-BBDE56F8749D}"/>
          </ac:spMkLst>
        </pc:spChg>
        <pc:spChg chg="del">
          <ac:chgData name="Olivia Arnold" userId="S::olivia@theirworld.org::b695cc4a-c503-4191-a3b6-0bc61b1355e3" providerId="AD" clId="Web-{B223CC3A-4BA4-6F53-4EA9-9EEFD17FF63A}" dt="2024-11-06T14:21:44.700" v="34"/>
          <ac:spMkLst>
            <pc:docMk/>
            <pc:sldMk cId="2990116555" sldId="339"/>
            <ac:spMk id="5" creationId="{8C6B0FEA-2805-4DA4-91EB-0A9AA3BA0DB2}"/>
          </ac:spMkLst>
        </pc:spChg>
        <pc:spChg chg="del">
          <ac:chgData name="Olivia Arnold" userId="S::olivia@theirworld.org::b695cc4a-c503-4191-a3b6-0bc61b1355e3" providerId="AD" clId="Web-{B223CC3A-4BA4-6F53-4EA9-9EEFD17FF63A}" dt="2024-11-06T14:22:25.623" v="44"/>
          <ac:spMkLst>
            <pc:docMk/>
            <pc:sldMk cId="2990116555" sldId="339"/>
            <ac:spMk id="6" creationId="{BC8DBE5F-0267-472F-9EBC-178011596272}"/>
          </ac:spMkLst>
        </pc:spChg>
        <pc:picChg chg="add mod">
          <ac:chgData name="Olivia Arnold" userId="S::olivia@theirworld.org::b695cc4a-c503-4191-a3b6-0bc61b1355e3" providerId="AD" clId="Web-{B223CC3A-4BA4-6F53-4EA9-9EEFD17FF63A}" dt="2024-11-06T14:27:02.602" v="105"/>
          <ac:picMkLst>
            <pc:docMk/>
            <pc:sldMk cId="2990116555" sldId="339"/>
            <ac:picMk id="7" creationId="{417EEF04-1758-EC2A-60DB-04DE8D246C24}"/>
          </ac:picMkLst>
        </pc:picChg>
        <pc:picChg chg="add del mod">
          <ac:chgData name="Olivia Arnold" userId="S::olivia@theirworld.org::b695cc4a-c503-4191-a3b6-0bc61b1355e3" providerId="AD" clId="Web-{B223CC3A-4BA4-6F53-4EA9-9EEFD17FF63A}" dt="2024-11-06T14:27:30.869" v="110"/>
          <ac:picMkLst>
            <pc:docMk/>
            <pc:sldMk cId="2990116555" sldId="339"/>
            <ac:picMk id="8" creationId="{06080C46-EAD2-50C7-36EE-B2E0958F9F04}"/>
          </ac:picMkLst>
        </pc:picChg>
        <pc:picChg chg="add mod">
          <ac:chgData name="Olivia Arnold" userId="S::olivia@theirworld.org::b695cc4a-c503-4191-a3b6-0bc61b1355e3" providerId="AD" clId="Web-{B223CC3A-4BA4-6F53-4EA9-9EEFD17FF63A}" dt="2024-11-06T14:28:15.198" v="125"/>
          <ac:picMkLst>
            <pc:docMk/>
            <pc:sldMk cId="2990116555" sldId="339"/>
            <ac:picMk id="9" creationId="{5FFF2603-23D4-3810-2446-E61B92558A6F}"/>
          </ac:picMkLst>
        </pc:picChg>
        <pc:picChg chg="add mod">
          <ac:chgData name="Olivia Arnold" userId="S::olivia@theirworld.org::b695cc4a-c503-4191-a3b6-0bc61b1355e3" providerId="AD" clId="Web-{B223CC3A-4BA4-6F53-4EA9-9EEFD17FF63A}" dt="2024-11-06T14:28:41.668" v="132"/>
          <ac:picMkLst>
            <pc:docMk/>
            <pc:sldMk cId="2990116555" sldId="339"/>
            <ac:picMk id="10" creationId="{2F58990A-DA12-DAE6-5822-E21FE2896B47}"/>
          </ac:picMkLst>
        </pc:picChg>
      </pc:sldChg>
      <pc:sldChg chg="addSp delSp modSp">
        <pc:chgData name="Olivia Arnold" userId="S::olivia@theirworld.org::b695cc4a-c503-4191-a3b6-0bc61b1355e3" providerId="AD" clId="Web-{B223CC3A-4BA4-6F53-4EA9-9EEFD17FF63A}" dt="2024-11-06T14:26:35.320" v="101"/>
        <pc:sldMkLst>
          <pc:docMk/>
          <pc:sldMk cId="2013881029" sldId="340"/>
        </pc:sldMkLst>
        <pc:spChg chg="del">
          <ac:chgData name="Olivia Arnold" userId="S::olivia@theirworld.org::b695cc4a-c503-4191-a3b6-0bc61b1355e3" providerId="AD" clId="Web-{B223CC3A-4BA4-6F53-4EA9-9EEFD17FF63A}" dt="2024-11-06T14:19:50.774" v="1"/>
          <ac:spMkLst>
            <pc:docMk/>
            <pc:sldMk cId="2013881029" sldId="340"/>
            <ac:spMk id="2" creationId="{4F8AD4DC-57BC-46AD-9E2E-812E429E936A}"/>
          </ac:spMkLst>
        </pc:spChg>
        <pc:spChg chg="del">
          <ac:chgData name="Olivia Arnold" userId="S::olivia@theirworld.org::b695cc4a-c503-4191-a3b6-0bc61b1355e3" providerId="AD" clId="Web-{B223CC3A-4BA4-6F53-4EA9-9EEFD17FF63A}" dt="2024-11-06T14:20:45.026" v="14"/>
          <ac:spMkLst>
            <pc:docMk/>
            <pc:sldMk cId="2013881029" sldId="340"/>
            <ac:spMk id="13" creationId="{DBE10D42-C2AC-4AA7-AD20-0949A9B6CC7C}"/>
          </ac:spMkLst>
        </pc:spChg>
        <pc:spChg chg="add del">
          <ac:chgData name="Olivia Arnold" userId="S::olivia@theirworld.org::b695cc4a-c503-4191-a3b6-0bc61b1355e3" providerId="AD" clId="Web-{B223CC3A-4BA4-6F53-4EA9-9EEFD17FF63A}" dt="2024-11-06T14:20:25.869" v="10"/>
          <ac:spMkLst>
            <pc:docMk/>
            <pc:sldMk cId="2013881029" sldId="340"/>
            <ac:spMk id="15" creationId="{3FF14600-990B-4FD2-9CFF-AA3D5B62FC3D}"/>
          </ac:spMkLst>
        </pc:spChg>
        <pc:spChg chg="del">
          <ac:chgData name="Olivia Arnold" userId="S::olivia@theirworld.org::b695cc4a-c503-4191-a3b6-0bc61b1355e3" providerId="AD" clId="Web-{B223CC3A-4BA4-6F53-4EA9-9EEFD17FF63A}" dt="2024-11-06T14:21:08.276" v="22"/>
          <ac:spMkLst>
            <pc:docMk/>
            <pc:sldMk cId="2013881029" sldId="340"/>
            <ac:spMk id="16" creationId="{002622D2-92C8-4928-A67B-A18EA77ACB26}"/>
          </ac:spMkLst>
        </pc:spChg>
        <pc:picChg chg="add mod">
          <ac:chgData name="Olivia Arnold" userId="S::olivia@theirworld.org::b695cc4a-c503-4191-a3b6-0bc61b1355e3" providerId="AD" clId="Web-{B223CC3A-4BA4-6F53-4EA9-9EEFD17FF63A}" dt="2024-11-06T14:23:59.470" v="65"/>
          <ac:picMkLst>
            <pc:docMk/>
            <pc:sldMk cId="2013881029" sldId="340"/>
            <ac:picMk id="4" creationId="{F196617B-4C89-A0FB-D157-F6E636A4EC9C}"/>
          </ac:picMkLst>
        </pc:picChg>
        <pc:picChg chg="add mod">
          <ac:chgData name="Olivia Arnold" userId="S::olivia@theirworld.org::b695cc4a-c503-4191-a3b6-0bc61b1355e3" providerId="AD" clId="Web-{B223CC3A-4BA4-6F53-4EA9-9EEFD17FF63A}" dt="2024-11-06T14:25:07.488" v="81"/>
          <ac:picMkLst>
            <pc:docMk/>
            <pc:sldMk cId="2013881029" sldId="340"/>
            <ac:picMk id="5" creationId="{7EFE46B4-7017-D781-310B-1ECF28503052}"/>
          </ac:picMkLst>
        </pc:picChg>
        <pc:picChg chg="add mod">
          <ac:chgData name="Olivia Arnold" userId="S::olivia@theirworld.org::b695cc4a-c503-4191-a3b6-0bc61b1355e3" providerId="AD" clId="Web-{B223CC3A-4BA4-6F53-4EA9-9EEFD17FF63A}" dt="2024-11-06T14:25:42.724" v="91"/>
          <ac:picMkLst>
            <pc:docMk/>
            <pc:sldMk cId="2013881029" sldId="340"/>
            <ac:picMk id="6" creationId="{ED1CB649-5425-5DB8-DB15-665757641DB3}"/>
          </ac:picMkLst>
        </pc:picChg>
        <pc:picChg chg="add mod">
          <ac:chgData name="Olivia Arnold" userId="S::olivia@theirworld.org::b695cc4a-c503-4191-a3b6-0bc61b1355e3" providerId="AD" clId="Web-{B223CC3A-4BA4-6F53-4EA9-9EEFD17FF63A}" dt="2024-11-06T14:26:35.320" v="101"/>
          <ac:picMkLst>
            <pc:docMk/>
            <pc:sldMk cId="2013881029" sldId="340"/>
            <ac:picMk id="7" creationId="{56C00FE6-05CA-ECE2-DDA7-8F7E3F45ED14}"/>
          </ac:picMkLst>
        </pc:picChg>
      </pc:sldChg>
    </pc:docChg>
  </pc:docChgLst>
  <pc:docChgLst>
    <pc:chgData name="liznewbon" userId="S::liznewbon_gmail.com#ext#@theirworldcharity.onmicrosoft.com::9099d776-83db-45f8-8898-1e667d90d760" providerId="AD" clId="Web-{0CE94CC6-A088-A049-8122-C5877AB5ADC0}"/>
    <pc:docChg chg="addSld modSld">
      <pc:chgData name="liznewbon" userId="S::liznewbon_gmail.com#ext#@theirworldcharity.onmicrosoft.com::9099d776-83db-45f8-8898-1e667d90d760" providerId="AD" clId="Web-{0CE94CC6-A088-A049-8122-C5877AB5ADC0}" dt="2021-07-05T20:56:58.187" v="17" actId="20577"/>
      <pc:docMkLst>
        <pc:docMk/>
      </pc:docMkLst>
      <pc:sldChg chg="addSp delSp modSp">
        <pc:chgData name="liznewbon" userId="S::liznewbon_gmail.com#ext#@theirworldcharity.onmicrosoft.com::9099d776-83db-45f8-8898-1e667d90d760" providerId="AD" clId="Web-{0CE94CC6-A088-A049-8122-C5877AB5ADC0}" dt="2021-07-05T20:52:52.068" v="11" actId="1076"/>
        <pc:sldMkLst>
          <pc:docMk/>
          <pc:sldMk cId="2070472056" sldId="258"/>
        </pc:sldMkLst>
        <pc:picChg chg="add mod ord">
          <ac:chgData name="liznewbon" userId="S::liznewbon_gmail.com#ext#@theirworldcharity.onmicrosoft.com::9099d776-83db-45f8-8898-1e667d90d760" providerId="AD" clId="Web-{0CE94CC6-A088-A049-8122-C5877AB5ADC0}" dt="2021-07-05T20:52:52.068" v="11" actId="1076"/>
          <ac:picMkLst>
            <pc:docMk/>
            <pc:sldMk cId="2070472056" sldId="258"/>
            <ac:picMk id="3" creationId="{72A805B6-B3D9-4F7B-8802-DA991551955C}"/>
          </ac:picMkLst>
        </pc:picChg>
        <pc:picChg chg="del">
          <ac:chgData name="liznewbon" userId="S::liznewbon_gmail.com#ext#@theirworldcharity.onmicrosoft.com::9099d776-83db-45f8-8898-1e667d90d760" providerId="AD" clId="Web-{0CE94CC6-A088-A049-8122-C5877AB5ADC0}" dt="2021-07-05T20:50:08.094" v="0"/>
          <ac:picMkLst>
            <pc:docMk/>
            <pc:sldMk cId="2070472056" sldId="258"/>
            <ac:picMk id="5" creationId="{AE6CB399-4073-6A47-8C88-C752EED201F4}"/>
          </ac:picMkLst>
        </pc:picChg>
      </pc:sldChg>
      <pc:sldChg chg="modSp new">
        <pc:chgData name="liznewbon" userId="S::liznewbon_gmail.com#ext#@theirworldcharity.onmicrosoft.com::9099d776-83db-45f8-8898-1e667d90d760" providerId="AD" clId="Web-{0CE94CC6-A088-A049-8122-C5877AB5ADC0}" dt="2021-07-05T20:56:58.187" v="17" actId="20577"/>
        <pc:sldMkLst>
          <pc:docMk/>
          <pc:sldMk cId="3917111057" sldId="349"/>
        </pc:sldMkLst>
        <pc:spChg chg="mod">
          <ac:chgData name="liznewbon" userId="S::liznewbon_gmail.com#ext#@theirworldcharity.onmicrosoft.com::9099d776-83db-45f8-8898-1e667d90d760" providerId="AD" clId="Web-{0CE94CC6-A088-A049-8122-C5877AB5ADC0}" dt="2021-07-05T20:56:58.187" v="17" actId="20577"/>
          <ac:spMkLst>
            <pc:docMk/>
            <pc:sldMk cId="3917111057" sldId="349"/>
            <ac:spMk id="2" creationId="{259EEA6F-C051-4857-AD8D-5AD8A91B848C}"/>
          </ac:spMkLst>
        </pc:spChg>
      </pc:sldChg>
    </pc:docChg>
  </pc:docChgLst>
  <pc:docChgLst>
    <pc:chgData name="liznewbon" userId="S::liznewbon_gmail.com#ext#@theirworldcharity.onmicrosoft.com::9099d776-83db-45f8-8898-1e667d90d760" providerId="AD" clId="Web-{0FD091B1-25F5-B055-CDD0-DC7C765CFB49}"/>
    <pc:docChg chg="modSld">
      <pc:chgData name="liznewbon" userId="S::liznewbon_gmail.com#ext#@theirworldcharity.onmicrosoft.com::9099d776-83db-45f8-8898-1e667d90d760" providerId="AD" clId="Web-{0FD091B1-25F5-B055-CDD0-DC7C765CFB49}" dt="2021-06-04T14:00:38.607" v="302" actId="1076"/>
      <pc:docMkLst>
        <pc:docMk/>
      </pc:docMkLst>
      <pc:sldChg chg="addSp delSp modSp">
        <pc:chgData name="liznewbon" userId="S::liznewbon_gmail.com#ext#@theirworldcharity.onmicrosoft.com::9099d776-83db-45f8-8898-1e667d90d760" providerId="AD" clId="Web-{0FD091B1-25F5-B055-CDD0-DC7C765CFB49}" dt="2021-06-04T14:00:10.513" v="297" actId="1076"/>
        <pc:sldMkLst>
          <pc:docMk/>
          <pc:sldMk cId="2990116555" sldId="339"/>
        </pc:sldMkLst>
        <pc:spChg chg="add mod">
          <ac:chgData name="liznewbon" userId="S::liznewbon_gmail.com#ext#@theirworldcharity.onmicrosoft.com::9099d776-83db-45f8-8898-1e667d90d760" providerId="AD" clId="Web-{0FD091B1-25F5-B055-CDD0-DC7C765CFB49}" dt="2021-06-04T13:59:58.278" v="294" actId="1076"/>
          <ac:spMkLst>
            <pc:docMk/>
            <pc:sldMk cId="2990116555" sldId="339"/>
            <ac:spMk id="2" creationId="{4E17D09A-17D4-4B1C-8F61-1D57299EE0ED}"/>
          </ac:spMkLst>
        </pc:spChg>
        <pc:spChg chg="add mod">
          <ac:chgData name="liznewbon" userId="S::liznewbon_gmail.com#ext#@theirworldcharity.onmicrosoft.com::9099d776-83db-45f8-8898-1e667d90d760" providerId="AD" clId="Web-{0FD091B1-25F5-B055-CDD0-DC7C765CFB49}" dt="2021-06-04T14:00:01.669" v="295" actId="1076"/>
          <ac:spMkLst>
            <pc:docMk/>
            <pc:sldMk cId="2990116555" sldId="339"/>
            <ac:spMk id="4" creationId="{43EF38A1-3044-4DB8-A9F4-BBDE56F8749D}"/>
          </ac:spMkLst>
        </pc:spChg>
        <pc:spChg chg="add mod">
          <ac:chgData name="liznewbon" userId="S::liznewbon_gmail.com#ext#@theirworldcharity.onmicrosoft.com::9099d776-83db-45f8-8898-1e667d90d760" providerId="AD" clId="Web-{0FD091B1-25F5-B055-CDD0-DC7C765CFB49}" dt="2021-06-04T13:59:53.590" v="293" actId="1076"/>
          <ac:spMkLst>
            <pc:docMk/>
            <pc:sldMk cId="2990116555" sldId="339"/>
            <ac:spMk id="5" creationId="{8C6B0FEA-2805-4DA4-91EB-0A9AA3BA0DB2}"/>
          </ac:spMkLst>
        </pc:spChg>
        <pc:spChg chg="add mod">
          <ac:chgData name="liznewbon" userId="S::liznewbon_gmail.com#ext#@theirworldcharity.onmicrosoft.com::9099d776-83db-45f8-8898-1e667d90d760" providerId="AD" clId="Web-{0FD091B1-25F5-B055-CDD0-DC7C765CFB49}" dt="2021-06-04T14:00:10.513" v="297" actId="1076"/>
          <ac:spMkLst>
            <pc:docMk/>
            <pc:sldMk cId="2990116555" sldId="339"/>
            <ac:spMk id="6" creationId="{BC8DBE5F-0267-472F-9EBC-178011596272}"/>
          </ac:spMkLst>
        </pc:spChg>
        <pc:spChg chg="del mod">
          <ac:chgData name="liznewbon" userId="S::liznewbon_gmail.com#ext#@theirworldcharity.onmicrosoft.com::9099d776-83db-45f8-8898-1e667d90d760" providerId="AD" clId="Web-{0FD091B1-25F5-B055-CDD0-DC7C765CFB49}" dt="2021-06-04T13:58:23.307" v="243"/>
          <ac:spMkLst>
            <pc:docMk/>
            <pc:sldMk cId="2990116555" sldId="339"/>
            <ac:spMk id="7" creationId="{00000000-0000-0000-0000-000000000000}"/>
          </ac:spMkLst>
        </pc:spChg>
        <pc:spChg chg="del mod">
          <ac:chgData name="liznewbon" userId="S::liznewbon_gmail.com#ext#@theirworldcharity.onmicrosoft.com::9099d776-83db-45f8-8898-1e667d90d760" providerId="AD" clId="Web-{0FD091B1-25F5-B055-CDD0-DC7C765CFB49}" dt="2021-06-04T13:57:53.900" v="220"/>
          <ac:spMkLst>
            <pc:docMk/>
            <pc:sldMk cId="2990116555" sldId="339"/>
            <ac:spMk id="8" creationId="{00000000-0000-0000-0000-000000000000}"/>
          </ac:spMkLst>
        </pc:spChg>
        <pc:spChg chg="del mod">
          <ac:chgData name="liznewbon" userId="S::liznewbon_gmail.com#ext#@theirworldcharity.onmicrosoft.com::9099d776-83db-45f8-8898-1e667d90d760" providerId="AD" clId="Web-{0FD091B1-25F5-B055-CDD0-DC7C765CFB49}" dt="2021-06-04T13:59:19.949" v="286"/>
          <ac:spMkLst>
            <pc:docMk/>
            <pc:sldMk cId="2990116555" sldId="339"/>
            <ac:spMk id="9" creationId="{00000000-0000-0000-0000-000000000000}"/>
          </ac:spMkLst>
        </pc:spChg>
        <pc:spChg chg="del mod">
          <ac:chgData name="liznewbon" userId="S::liznewbon_gmail.com#ext#@theirworldcharity.onmicrosoft.com::9099d776-83db-45f8-8898-1e667d90d760" providerId="AD" clId="Web-{0FD091B1-25F5-B055-CDD0-DC7C765CFB49}" dt="2021-06-04T13:58:51.807" v="263"/>
          <ac:spMkLst>
            <pc:docMk/>
            <pc:sldMk cId="2990116555" sldId="339"/>
            <ac:spMk id="10" creationId="{00000000-0000-0000-0000-000000000000}"/>
          </ac:spMkLst>
        </pc:spChg>
      </pc:sldChg>
      <pc:sldChg chg="addSp delSp modSp">
        <pc:chgData name="liznewbon" userId="S::liznewbon_gmail.com#ext#@theirworldcharity.onmicrosoft.com::9099d776-83db-45f8-8898-1e667d90d760" providerId="AD" clId="Web-{0FD091B1-25F5-B055-CDD0-DC7C765CFB49}" dt="2021-06-04T14:00:38.607" v="302" actId="1076"/>
        <pc:sldMkLst>
          <pc:docMk/>
          <pc:sldMk cId="2013881029" sldId="340"/>
        </pc:sldMkLst>
        <pc:spChg chg="add mod">
          <ac:chgData name="liznewbon" userId="S::liznewbon_gmail.com#ext#@theirworldcharity.onmicrosoft.com::9099d776-83db-45f8-8898-1e667d90d760" providerId="AD" clId="Web-{0FD091B1-25F5-B055-CDD0-DC7C765CFB49}" dt="2021-06-04T14:00:29.904" v="301" actId="14100"/>
          <ac:spMkLst>
            <pc:docMk/>
            <pc:sldMk cId="2013881029" sldId="340"/>
            <ac:spMk id="2" creationId="{4F8AD4DC-57BC-46AD-9E2E-812E429E936A}"/>
          </ac:spMkLst>
        </pc:spChg>
        <pc:spChg chg="del mod">
          <ac:chgData name="liznewbon" userId="S::liznewbon_gmail.com#ext#@theirworldcharity.onmicrosoft.com::9099d776-83db-45f8-8898-1e667d90d760" providerId="AD" clId="Web-{0FD091B1-25F5-B055-CDD0-DC7C765CFB49}" dt="2021-06-04T13:55:25.786" v="147"/>
          <ac:spMkLst>
            <pc:docMk/>
            <pc:sldMk cId="2013881029" sldId="340"/>
            <ac:spMk id="7" creationId="{00000000-0000-0000-0000-000000000000}"/>
          </ac:spMkLst>
        </pc:spChg>
        <pc:spChg chg="del mod">
          <ac:chgData name="liznewbon" userId="S::liznewbon_gmail.com#ext#@theirworldcharity.onmicrosoft.com::9099d776-83db-45f8-8898-1e667d90d760" providerId="AD" clId="Web-{0FD091B1-25F5-B055-CDD0-DC7C765CFB49}" dt="2021-06-04T13:55:50.130" v="166"/>
          <ac:spMkLst>
            <pc:docMk/>
            <pc:sldMk cId="2013881029" sldId="340"/>
            <ac:spMk id="10" creationId="{00000000-0000-0000-0000-000000000000}"/>
          </ac:spMkLst>
        </pc:spChg>
        <pc:spChg chg="del mod">
          <ac:chgData name="liznewbon" userId="S::liznewbon_gmail.com#ext#@theirworldcharity.onmicrosoft.com::9099d776-83db-45f8-8898-1e667d90d760" providerId="AD" clId="Web-{0FD091B1-25F5-B055-CDD0-DC7C765CFB49}" dt="2021-06-04T13:51:20.466" v="30"/>
          <ac:spMkLst>
            <pc:docMk/>
            <pc:sldMk cId="2013881029" sldId="340"/>
            <ac:spMk id="11" creationId="{00000000-0000-0000-0000-000000000000}"/>
          </ac:spMkLst>
        </pc:spChg>
        <pc:spChg chg="del mod">
          <ac:chgData name="liznewbon" userId="S::liznewbon_gmail.com#ext#@theirworldcharity.onmicrosoft.com::9099d776-83db-45f8-8898-1e667d90d760" providerId="AD" clId="Web-{0FD091B1-25F5-B055-CDD0-DC7C765CFB49}" dt="2021-06-04T13:54:39.972" v="110"/>
          <ac:spMkLst>
            <pc:docMk/>
            <pc:sldMk cId="2013881029" sldId="340"/>
            <ac:spMk id="12" creationId="{00000000-0000-0000-0000-000000000000}"/>
          </ac:spMkLst>
        </pc:spChg>
        <pc:spChg chg="add mod">
          <ac:chgData name="liznewbon" userId="S::liznewbon_gmail.com#ext#@theirworldcharity.onmicrosoft.com::9099d776-83db-45f8-8898-1e667d90d760" providerId="AD" clId="Web-{0FD091B1-25F5-B055-CDD0-DC7C765CFB49}" dt="2021-06-04T14:00:23.919" v="299" actId="1076"/>
          <ac:spMkLst>
            <pc:docMk/>
            <pc:sldMk cId="2013881029" sldId="340"/>
            <ac:spMk id="13" creationId="{DBE10D42-C2AC-4AA7-AD20-0949A9B6CC7C}"/>
          </ac:spMkLst>
        </pc:spChg>
        <pc:spChg chg="add del">
          <ac:chgData name="liznewbon" userId="S::liznewbon_gmail.com#ext#@theirworldcharity.onmicrosoft.com::9099d776-83db-45f8-8898-1e667d90d760" providerId="AD" clId="Web-{0FD091B1-25F5-B055-CDD0-DC7C765CFB49}" dt="2021-06-04T13:54:50.410" v="113"/>
          <ac:spMkLst>
            <pc:docMk/>
            <pc:sldMk cId="2013881029" sldId="340"/>
            <ac:spMk id="14" creationId="{BA85FBD0-4F6B-4379-A2F8-BC1E73AD72AE}"/>
          </ac:spMkLst>
        </pc:spChg>
        <pc:spChg chg="add mod">
          <ac:chgData name="liznewbon" userId="S::liznewbon_gmail.com#ext#@theirworldcharity.onmicrosoft.com::9099d776-83db-45f8-8898-1e667d90d760" providerId="AD" clId="Web-{0FD091B1-25F5-B055-CDD0-DC7C765CFB49}" dt="2021-06-04T13:57:09.289" v="190" actId="14100"/>
          <ac:spMkLst>
            <pc:docMk/>
            <pc:sldMk cId="2013881029" sldId="340"/>
            <ac:spMk id="15" creationId="{3FF14600-990B-4FD2-9CFF-AA3D5B62FC3D}"/>
          </ac:spMkLst>
        </pc:spChg>
        <pc:spChg chg="add mod">
          <ac:chgData name="liznewbon" userId="S::liznewbon_gmail.com#ext#@theirworldcharity.onmicrosoft.com::9099d776-83db-45f8-8898-1e667d90d760" providerId="AD" clId="Web-{0FD091B1-25F5-B055-CDD0-DC7C765CFB49}" dt="2021-06-04T14:00:38.607" v="302" actId="1076"/>
          <ac:spMkLst>
            <pc:docMk/>
            <pc:sldMk cId="2013881029" sldId="340"/>
            <ac:spMk id="16" creationId="{002622D2-92C8-4928-A67B-A18EA77ACB26}"/>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1" i="0">
                <a:latin typeface="Museo Sans 900" panose="02000000000000000000" pitchFamily="2" charset="77"/>
              </a:defRPr>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1" i="0">
                <a:latin typeface="Museo Sans 900" panose="02000000000000000000" pitchFamily="2" charset="77"/>
              </a:defRPr>
            </a:lvl1pPr>
          </a:lstStyle>
          <a:p>
            <a:fld id="{8D84169C-1A20-DF48-8719-5A8AAF97B33E}" type="datetimeFigureOut">
              <a:rPr lang="en-US" smtClean="0"/>
              <a:pPr/>
              <a:t>11/6/2024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1" i="0">
                <a:latin typeface="Museo Sans 900" panose="02000000000000000000" pitchFamily="2" charset="77"/>
              </a:defRPr>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1" i="0">
                <a:latin typeface="Museo Sans 900" panose="02000000000000000000" pitchFamily="2" charset="77"/>
              </a:defRPr>
            </a:lvl1pPr>
          </a:lstStyle>
          <a:p>
            <a:fld id="{83B237C5-EB2C-6243-B2A5-C02EBBD9358B}" type="slidenum">
              <a:rPr lang="en-US" smtClean="0"/>
              <a:pPr/>
              <a:t>‹#›</a:t>
            </a:fld>
            <a:endParaRPr lang="en-US"/>
          </a:p>
        </p:txBody>
      </p:sp>
    </p:spTree>
    <p:extLst>
      <p:ext uri="{BB962C8B-B14F-4D97-AF65-F5344CB8AC3E}">
        <p14:creationId xmlns:p14="http://schemas.microsoft.com/office/powerpoint/2010/main" val="487058548"/>
      </p:ext>
    </p:extLst>
  </p:cSld>
  <p:clrMap bg1="lt1" tx1="dk1" bg2="lt2" tx2="dk2" accent1="accent1" accent2="accent2" accent3="accent3" accent4="accent4" accent5="accent5" accent6="accent6" hlink="hlink" folHlink="folHlink"/>
  <p:notesStyle>
    <a:lvl1pPr marL="0" algn="l" defTabSz="914400" rtl="0" eaLnBrk="1" latinLnBrk="0" hangingPunct="1">
      <a:defRPr sz="1200" b="1" i="0" kern="1200">
        <a:solidFill>
          <a:schemeClr val="tx1"/>
        </a:solidFill>
        <a:latin typeface="Museo Sans 900" panose="02000000000000000000" pitchFamily="2" charset="77"/>
        <a:ea typeface="+mn-ea"/>
        <a:cs typeface="+mn-cs"/>
      </a:defRPr>
    </a:lvl1pPr>
    <a:lvl2pPr marL="457200" algn="l" defTabSz="914400" rtl="0" eaLnBrk="1" latinLnBrk="0" hangingPunct="1">
      <a:defRPr sz="1200" b="1" i="0" kern="1200">
        <a:solidFill>
          <a:schemeClr val="tx1"/>
        </a:solidFill>
        <a:latin typeface="Museo Sans 900" panose="02000000000000000000" pitchFamily="2" charset="77"/>
        <a:ea typeface="+mn-ea"/>
        <a:cs typeface="+mn-cs"/>
      </a:defRPr>
    </a:lvl2pPr>
    <a:lvl3pPr marL="914400" algn="l" defTabSz="914400" rtl="0" eaLnBrk="1" latinLnBrk="0" hangingPunct="1">
      <a:defRPr sz="1200" b="1" i="0" kern="1200">
        <a:solidFill>
          <a:schemeClr val="tx1"/>
        </a:solidFill>
        <a:latin typeface="Museo Sans 900" panose="02000000000000000000" pitchFamily="2" charset="77"/>
        <a:ea typeface="+mn-ea"/>
        <a:cs typeface="+mn-cs"/>
      </a:defRPr>
    </a:lvl3pPr>
    <a:lvl4pPr marL="1371600" algn="l" defTabSz="914400" rtl="0" eaLnBrk="1" latinLnBrk="0" hangingPunct="1">
      <a:defRPr sz="1200" b="1" i="0" kern="1200">
        <a:solidFill>
          <a:schemeClr val="tx1"/>
        </a:solidFill>
        <a:latin typeface="Museo Sans 900" panose="02000000000000000000" pitchFamily="2" charset="77"/>
        <a:ea typeface="+mn-ea"/>
        <a:cs typeface="+mn-cs"/>
      </a:defRPr>
    </a:lvl4pPr>
    <a:lvl5pPr marL="1828800" algn="l" defTabSz="914400" rtl="0" eaLnBrk="1" latinLnBrk="0" hangingPunct="1">
      <a:defRPr sz="1200" b="1" i="0" kern="1200">
        <a:solidFill>
          <a:schemeClr val="tx1"/>
        </a:solidFill>
        <a:latin typeface="Museo Sans 900" panose="02000000000000000000" pitchFamily="2" charset="77"/>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a:t>This</a:t>
            </a:r>
            <a:r>
              <a:rPr lang="en-GB" b="0" baseline="0"/>
              <a:t> slideshow is designed for use alongside the </a:t>
            </a:r>
            <a:r>
              <a:rPr lang="en-GB" b="1" baseline="0"/>
              <a:t>Education unlocks climate action</a:t>
            </a:r>
            <a:r>
              <a:rPr lang="en-GB" b="0" baseline="0"/>
              <a:t> activities for ages 7-16.</a:t>
            </a:r>
          </a:p>
          <a:p>
            <a:endParaRPr lang="en-GB" sz="1200" b="0" i="0" kern="1200" baseline="0">
              <a:solidFill>
                <a:schemeClr val="tx1"/>
              </a:solidFill>
              <a:effectLst/>
              <a:latin typeface="Museo Sans 900" panose="02000000000000000000" pitchFamily="2" charset="77"/>
              <a:ea typeface="+mn-ea"/>
              <a:cs typeface="+mn-cs"/>
            </a:endParaRPr>
          </a:p>
          <a:p>
            <a:r>
              <a:rPr lang="en-US" b="0" i="0" kern="1200">
                <a:effectLst/>
              </a:rPr>
              <a:t>These activities explore the importance of education in unlocking climate action.</a:t>
            </a:r>
            <a:r>
              <a:rPr lang="en-US" b="0"/>
              <a:t>  </a:t>
            </a:r>
            <a:r>
              <a:rPr lang="en-US" b="0" i="0" kern="1200">
                <a:effectLst/>
              </a:rPr>
              <a:t>Learners will discuss their knowledge, thoughts and feelings about climate change and reflect on their own climate education experience. They will </a:t>
            </a:r>
            <a:r>
              <a:rPr lang="en-US" b="0"/>
              <a:t>consider </a:t>
            </a:r>
            <a:r>
              <a:rPr lang="en-US" b="0" i="0" kern="1200">
                <a:effectLst/>
              </a:rPr>
              <a:t>why learning about the climate crisis is important and investigate the role education can play in helping people to </a:t>
            </a:r>
            <a:r>
              <a:rPr lang="en-US" b="0"/>
              <a:t>adapt to climate change impacts or </a:t>
            </a:r>
            <a:r>
              <a:rPr lang="en-US" b="0" i="0" kern="1200">
                <a:effectLst/>
              </a:rPr>
              <a:t>take action</a:t>
            </a:r>
            <a:r>
              <a:rPr lang="en-US" b="0"/>
              <a:t> to reduce carbon emissions</a:t>
            </a:r>
            <a:r>
              <a:rPr lang="en-US" b="0" i="0" kern="1200">
                <a:effectLst/>
              </a:rPr>
              <a:t>. Learners will </a:t>
            </a:r>
            <a:r>
              <a:rPr lang="en-US" b="0"/>
              <a:t>also </a:t>
            </a:r>
            <a:r>
              <a:rPr lang="en-US" b="0" i="0" kern="1200">
                <a:effectLst/>
              </a:rPr>
              <a:t>find out </a:t>
            </a:r>
            <a:r>
              <a:rPr lang="en-US" b="0"/>
              <a:t>how </a:t>
            </a:r>
            <a:r>
              <a:rPr lang="en-US" b="0" i="0" kern="1200">
                <a:effectLst/>
              </a:rPr>
              <a:t>some of Theirworld’s Global</a:t>
            </a:r>
            <a:r>
              <a:rPr lang="en-US" b="0" i="0" kern="1200" baseline="0">
                <a:effectLst/>
              </a:rPr>
              <a:t> Youth Ambassadors </a:t>
            </a:r>
            <a:r>
              <a:rPr lang="en-US" b="0" i="0" kern="1200">
                <a:effectLst/>
              </a:rPr>
              <a:t>are using education to take action for the planet.</a:t>
            </a:r>
            <a:r>
              <a:rPr lang="en-US" b="0"/>
              <a:t> In the final activities, </a:t>
            </a:r>
            <a:r>
              <a:rPr lang="en-US" b="0" i="0" kern="1200">
                <a:effectLst/>
              </a:rPr>
              <a:t>learners </a:t>
            </a:r>
            <a:r>
              <a:rPr lang="en-US" b="0"/>
              <a:t>will </a:t>
            </a:r>
            <a:r>
              <a:rPr lang="en-US" b="0" i="0" kern="1200">
                <a:effectLst/>
              </a:rPr>
              <a:t>think about how they could use education to </a:t>
            </a:r>
            <a:r>
              <a:rPr lang="en-US" b="0"/>
              <a:t>inspire </a:t>
            </a:r>
            <a:r>
              <a:rPr lang="en-US" b="0" i="0" kern="1200">
                <a:effectLst/>
              </a:rPr>
              <a:t>climate action in their school community</a:t>
            </a:r>
            <a:r>
              <a:rPr lang="en-US" b="0"/>
              <a:t> and create an </a:t>
            </a:r>
            <a:r>
              <a:rPr lang="en-US" b="0" i="0" kern="1200">
                <a:effectLst/>
              </a:rPr>
              <a:t>action plan</a:t>
            </a:r>
            <a:r>
              <a:rPr lang="en-US" b="0"/>
              <a:t> for making some of their ideas happen</a:t>
            </a:r>
            <a:r>
              <a:rPr lang="en-US" b="0" i="0" kern="1200">
                <a:effectLst/>
              </a:rPr>
              <a:t>.</a:t>
            </a:r>
            <a:endParaRPr lang="en-US"/>
          </a:p>
          <a:p>
            <a:endParaRPr lang="en-US" sz="1200" b="0" i="0" kern="1200">
              <a:solidFill>
                <a:schemeClr val="tx1"/>
              </a:solidFill>
              <a:effectLst/>
              <a:latin typeface="Museo Sans 900" panose="02000000000000000000" pitchFamily="2" charset="77"/>
            </a:endParaRPr>
          </a:p>
        </p:txBody>
      </p:sp>
      <p:sp>
        <p:nvSpPr>
          <p:cNvPr id="4" name="Slide Number Placeholder 3"/>
          <p:cNvSpPr>
            <a:spLocks noGrp="1"/>
          </p:cNvSpPr>
          <p:nvPr>
            <p:ph type="sldNum" sz="quarter" idx="10"/>
          </p:nvPr>
        </p:nvSpPr>
        <p:spPr/>
        <p:txBody>
          <a:bodyPr/>
          <a:lstStyle/>
          <a:p>
            <a:fld id="{83B237C5-EB2C-6243-B2A5-C02EBBD9358B}" type="slidenum">
              <a:rPr lang="en-US" smtClean="0"/>
              <a:pPr/>
              <a:t>1</a:t>
            </a:fld>
            <a:endParaRPr lang="en-US"/>
          </a:p>
        </p:txBody>
      </p:sp>
    </p:spTree>
    <p:extLst>
      <p:ext uri="{BB962C8B-B14F-4D97-AF65-F5344CB8AC3E}">
        <p14:creationId xmlns:p14="http://schemas.microsoft.com/office/powerpoint/2010/main" val="3647412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err="1">
                <a:solidFill>
                  <a:schemeClr val="tx1"/>
                </a:solidFill>
                <a:effectLst/>
                <a:latin typeface="Museo Sans 900" panose="02000000000000000000" pitchFamily="2" charset="77"/>
                <a:ea typeface="+mn-ea"/>
                <a:cs typeface="+mn-cs"/>
              </a:rPr>
              <a:t>Fontoh</a:t>
            </a:r>
            <a:r>
              <a:rPr lang="en-GB" sz="1200" b="0" i="0" kern="1200">
                <a:solidFill>
                  <a:schemeClr val="tx1"/>
                </a:solidFill>
                <a:effectLst/>
                <a:latin typeface="Museo Sans 900" panose="02000000000000000000" pitchFamily="2" charset="77"/>
                <a:ea typeface="+mn-ea"/>
                <a:cs typeface="+mn-cs"/>
              </a:rPr>
              <a:t> is 28 years old and lives in Cameroon.</a:t>
            </a:r>
          </a:p>
          <a:p>
            <a:endParaRPr lang="en-GB" sz="1200" b="1" i="0" kern="1200">
              <a:solidFill>
                <a:schemeClr val="tx1"/>
              </a:solidFill>
              <a:effectLst/>
              <a:latin typeface="Museo Sans 900" panose="02000000000000000000" pitchFamily="2" charset="77"/>
              <a:ea typeface="+mn-ea"/>
              <a:cs typeface="+mn-cs"/>
            </a:endParaRPr>
          </a:p>
          <a:p>
            <a:r>
              <a:rPr lang="en-GB" sz="1200" b="0" i="0" kern="1200">
                <a:solidFill>
                  <a:schemeClr val="tx1"/>
                </a:solidFill>
                <a:effectLst/>
                <a:latin typeface="Museo Sans 900" panose="02000000000000000000" pitchFamily="2" charset="77"/>
                <a:ea typeface="+mn-ea"/>
                <a:cs typeface="+mn-cs"/>
              </a:rPr>
              <a:t>I consider climate change in our world today as a virus that affects everyone. Many people in sub-Saharan Africa depend on farming, hunting, fishing or forestry. Climate change is making their lives difficult. In Cameroon, people are worried about food shortages, droughts, famine, disease and pollution. </a:t>
            </a:r>
          </a:p>
          <a:p>
            <a:endParaRPr lang="en-GB" sz="1200" b="0" i="0" kern="1200">
              <a:solidFill>
                <a:schemeClr val="tx1"/>
              </a:solidFill>
              <a:effectLst/>
              <a:latin typeface="Museo Sans 900" panose="02000000000000000000" pitchFamily="2" charset="77"/>
              <a:ea typeface="+mn-ea"/>
              <a:cs typeface="+mn-cs"/>
            </a:endParaRPr>
          </a:p>
          <a:p>
            <a:r>
              <a:rPr lang="en-GB" sz="1200" b="0" i="0" kern="1200">
                <a:solidFill>
                  <a:schemeClr val="tx1"/>
                </a:solidFill>
                <a:effectLst/>
                <a:latin typeface="Museo Sans 900" panose="02000000000000000000" pitchFamily="2" charset="77"/>
                <a:ea typeface="+mn-ea"/>
                <a:cs typeface="+mn-cs"/>
              </a:rPr>
              <a:t>I have helped to set up eco-clubs for children in our community. We have organised activities such as environmental quizzes, art and drama, poster competitions and radio talks to encourage people to look after our planet. We now have eco-clubs in five schools and have trained over 200 children to help look after our forest. We have also spoken with school leaders about why it is important to teach children about our environment.</a:t>
            </a:r>
          </a:p>
          <a:p>
            <a:endParaRPr lang="en-GB" sz="1200" b="0" i="0" kern="1200">
              <a:solidFill>
                <a:schemeClr val="tx1"/>
              </a:solidFill>
              <a:effectLst/>
              <a:latin typeface="Museo Sans 900" panose="02000000000000000000" pitchFamily="2" charset="77"/>
              <a:ea typeface="+mn-ea"/>
              <a:cs typeface="+mn-cs"/>
            </a:endParaRPr>
          </a:p>
          <a:p>
            <a:r>
              <a:rPr lang="en-GB" sz="1200" b="0" i="0" kern="1200">
                <a:solidFill>
                  <a:schemeClr val="tx1"/>
                </a:solidFill>
                <a:effectLst/>
                <a:latin typeface="Museo Sans 900" panose="02000000000000000000" pitchFamily="2" charset="77"/>
                <a:ea typeface="+mn-ea"/>
                <a:cs typeface="+mn-cs"/>
              </a:rPr>
              <a:t>We are creating a community forest and have planted over 6,500 trees. Again as a team, we have collected and picked up about 20,000kg of plastic bottles which have been turned into pavements and building materials.</a:t>
            </a:r>
          </a:p>
          <a:p>
            <a:endParaRPr lang="en-GB" sz="1200" b="0" i="0" kern="1200">
              <a:solidFill>
                <a:schemeClr val="tx1"/>
              </a:solidFill>
              <a:effectLst/>
              <a:latin typeface="Museo Sans 900" panose="02000000000000000000" pitchFamily="2" charset="77"/>
              <a:ea typeface="+mn-ea"/>
              <a:cs typeface="+mn-cs"/>
            </a:endParaRPr>
          </a:p>
          <a:p>
            <a:r>
              <a:rPr lang="en-GB" sz="1200" b="0" i="0" kern="1200">
                <a:solidFill>
                  <a:schemeClr val="tx1"/>
                </a:solidFill>
                <a:effectLst/>
                <a:latin typeface="Museo Sans 900" panose="02000000000000000000" pitchFamily="2" charset="77"/>
                <a:ea typeface="+mn-ea"/>
                <a:cs typeface="+mn-cs"/>
              </a:rPr>
              <a:t>My message to young people would be to start small in your efforts to fight climate change. Connect your actions to the kind of world you want to live in and what a beautiful world that would be. </a:t>
            </a:r>
          </a:p>
        </p:txBody>
      </p:sp>
      <p:sp>
        <p:nvSpPr>
          <p:cNvPr id="4" name="Slide Number Placeholder 3"/>
          <p:cNvSpPr>
            <a:spLocks noGrp="1"/>
          </p:cNvSpPr>
          <p:nvPr>
            <p:ph type="sldNum" sz="quarter" idx="10"/>
          </p:nvPr>
        </p:nvSpPr>
        <p:spPr/>
        <p:txBody>
          <a:bodyPr/>
          <a:lstStyle/>
          <a:p>
            <a:fld id="{83B237C5-EB2C-6243-B2A5-C02EBBD9358B}" type="slidenum">
              <a:rPr lang="en-US" smtClean="0"/>
              <a:pPr/>
              <a:t>10</a:t>
            </a:fld>
            <a:endParaRPr lang="en-US"/>
          </a:p>
        </p:txBody>
      </p:sp>
    </p:spTree>
    <p:extLst>
      <p:ext uri="{BB962C8B-B14F-4D97-AF65-F5344CB8AC3E}">
        <p14:creationId xmlns:p14="http://schemas.microsoft.com/office/powerpoint/2010/main" val="27631495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err="1">
                <a:solidFill>
                  <a:schemeClr val="tx1"/>
                </a:solidFill>
                <a:effectLst/>
                <a:latin typeface="Museo Sans 900" panose="02000000000000000000" pitchFamily="2" charset="77"/>
                <a:ea typeface="+mn-ea"/>
                <a:cs typeface="+mn-cs"/>
              </a:rPr>
              <a:t>Sagar</a:t>
            </a:r>
            <a:r>
              <a:rPr lang="en-US" sz="1200" b="0" i="0" kern="1200">
                <a:solidFill>
                  <a:schemeClr val="tx1"/>
                </a:solidFill>
                <a:effectLst/>
                <a:latin typeface="Museo Sans 900" panose="02000000000000000000" pitchFamily="2" charset="77"/>
                <a:ea typeface="+mn-ea"/>
                <a:cs typeface="+mn-cs"/>
              </a:rPr>
              <a:t> is 23 years old and lives in Nepal.</a:t>
            </a:r>
          </a:p>
          <a:p>
            <a:endParaRPr lang="en-GB" sz="1200" b="0" i="0" kern="1200">
              <a:solidFill>
                <a:schemeClr val="tx1"/>
              </a:solidFill>
              <a:effectLst/>
              <a:latin typeface="Museo Sans 900" panose="02000000000000000000" pitchFamily="2" charset="77"/>
              <a:ea typeface="+mn-ea"/>
              <a:cs typeface="+mn-cs"/>
            </a:endParaRPr>
          </a:p>
          <a:p>
            <a:r>
              <a:rPr lang="en-GB" sz="1200" b="0" i="0" kern="1200">
                <a:solidFill>
                  <a:schemeClr val="tx1"/>
                </a:solidFill>
                <a:effectLst/>
                <a:latin typeface="Museo Sans 900" panose="02000000000000000000" pitchFamily="2" charset="77"/>
                <a:ea typeface="+mn-ea"/>
                <a:cs typeface="+mn-cs"/>
              </a:rPr>
              <a:t>Despite contributing only a tiny percentage of global greenhouse gas emissions, Nepal is one of the countries at greatest risk from climate change. Our ecosystem is very fragile and highly vulnerable. We have snow-capped mountains, lakes and rivers, and lots of different plants and animals. These are all affected by climate change.</a:t>
            </a:r>
          </a:p>
          <a:p>
            <a:endParaRPr lang="en-GB" sz="1200" b="0" i="0" kern="1200">
              <a:solidFill>
                <a:schemeClr val="tx1"/>
              </a:solidFill>
              <a:effectLst/>
              <a:latin typeface="Museo Sans 900" panose="02000000000000000000" pitchFamily="2" charset="77"/>
              <a:ea typeface="+mn-ea"/>
              <a:cs typeface="+mn-cs"/>
            </a:endParaRPr>
          </a:p>
          <a:p>
            <a:r>
              <a:rPr lang="en-GB" sz="1200" b="0" i="0" kern="1200">
                <a:solidFill>
                  <a:schemeClr val="tx1"/>
                </a:solidFill>
                <a:effectLst/>
                <a:latin typeface="Museo Sans 900" panose="02000000000000000000" pitchFamily="2" charset="77"/>
                <a:ea typeface="+mn-ea"/>
                <a:cs typeface="+mn-cs"/>
              </a:rPr>
              <a:t>I started taking climate action when I was at school. I campaigned to make the place I live cleaner and I helped to plant trees. I have taken part in online and offline climate strikes across Nepal. I have also trained hundreds of young people to encourage them to help look after our planet.</a:t>
            </a:r>
          </a:p>
          <a:p>
            <a:endParaRPr lang="en-GB" sz="1200" b="0" i="0" kern="1200">
              <a:solidFill>
                <a:schemeClr val="tx1"/>
              </a:solidFill>
              <a:effectLst/>
              <a:latin typeface="Museo Sans 900" panose="02000000000000000000" pitchFamily="2" charset="77"/>
              <a:ea typeface="+mn-ea"/>
              <a:cs typeface="+mn-cs"/>
            </a:endParaRPr>
          </a:p>
          <a:p>
            <a:r>
              <a:rPr lang="en-GB" sz="1200" b="0" i="0" kern="1200">
                <a:solidFill>
                  <a:schemeClr val="tx1"/>
                </a:solidFill>
                <a:effectLst/>
                <a:latin typeface="Museo Sans 900" panose="02000000000000000000" pitchFamily="2" charset="77"/>
                <a:ea typeface="+mn-ea"/>
                <a:cs typeface="+mn-cs"/>
              </a:rPr>
              <a:t>Climate change is real. If we do not act now, we will be late for sure. I have a dream that one day the world will be a better and sustainable place for everyone to live. </a:t>
            </a:r>
          </a:p>
          <a:p>
            <a:endParaRPr lang="en-GB" sz="1200" b="0" i="0" kern="1200">
              <a:solidFill>
                <a:schemeClr val="tx1"/>
              </a:solidFill>
              <a:effectLst/>
              <a:latin typeface="Museo Sans 900" panose="02000000000000000000" pitchFamily="2" charset="77"/>
              <a:ea typeface="+mn-ea"/>
              <a:cs typeface="+mn-cs"/>
            </a:endParaRPr>
          </a:p>
          <a:p>
            <a:r>
              <a:rPr lang="en-GB" sz="1200" b="0" i="0" kern="1200">
                <a:solidFill>
                  <a:schemeClr val="tx1"/>
                </a:solidFill>
                <a:effectLst/>
                <a:latin typeface="Museo Sans 900" panose="02000000000000000000" pitchFamily="2" charset="77"/>
                <a:ea typeface="+mn-ea"/>
                <a:cs typeface="+mn-cs"/>
              </a:rPr>
              <a:t>Young people are the future and the main change makers. With the involvement of young people, everything is possible. My advice to others would be to start with what you can, no matter how small it is. Your small effort can make a big difference. </a:t>
            </a:r>
          </a:p>
        </p:txBody>
      </p:sp>
      <p:sp>
        <p:nvSpPr>
          <p:cNvPr id="4" name="Slide Number Placeholder 3"/>
          <p:cNvSpPr>
            <a:spLocks noGrp="1"/>
          </p:cNvSpPr>
          <p:nvPr>
            <p:ph type="sldNum" sz="quarter" idx="10"/>
          </p:nvPr>
        </p:nvSpPr>
        <p:spPr/>
        <p:txBody>
          <a:bodyPr/>
          <a:lstStyle/>
          <a:p>
            <a:fld id="{83B237C5-EB2C-6243-B2A5-C02EBBD9358B}" type="slidenum">
              <a:rPr lang="en-US" smtClean="0"/>
              <a:pPr/>
              <a:t>11</a:t>
            </a:fld>
            <a:endParaRPr lang="en-US"/>
          </a:p>
        </p:txBody>
      </p:sp>
    </p:spTree>
    <p:extLst>
      <p:ext uri="{BB962C8B-B14F-4D97-AF65-F5344CB8AC3E}">
        <p14:creationId xmlns:p14="http://schemas.microsoft.com/office/powerpoint/2010/main" val="27631495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a:solidFill>
                  <a:schemeClr val="tx1"/>
                </a:solidFill>
                <a:effectLst/>
                <a:latin typeface="Museo Sans 900" panose="02000000000000000000" pitchFamily="2" charset="77"/>
                <a:ea typeface="+mn-ea"/>
                <a:cs typeface="+mn-cs"/>
              </a:rPr>
              <a:t>Susan is 24 years old and lives in Kenya.</a:t>
            </a:r>
          </a:p>
          <a:p>
            <a:endParaRPr lang="en-GB" sz="1200" b="0" i="0" kern="1200">
              <a:solidFill>
                <a:schemeClr val="tx1"/>
              </a:solidFill>
              <a:effectLst/>
              <a:latin typeface="Museo Sans 900" panose="02000000000000000000" pitchFamily="2" charset="77"/>
              <a:ea typeface="+mn-ea"/>
              <a:cs typeface="+mn-cs"/>
            </a:endParaRPr>
          </a:p>
          <a:p>
            <a:r>
              <a:rPr lang="en-GB" sz="1200" b="0" i="0" kern="1200">
                <a:solidFill>
                  <a:schemeClr val="tx1"/>
                </a:solidFill>
                <a:effectLst/>
                <a:latin typeface="Museo Sans 900" panose="02000000000000000000" pitchFamily="2" charset="77"/>
                <a:ea typeface="+mn-ea"/>
                <a:cs typeface="+mn-cs"/>
              </a:rPr>
              <a:t>Climate change is a problem for all of us which needs urgent solutions. I am so passionate about this issue because it touches the daily lives of everyone in some way. I grew up watching nature documentaries so I think that’s where my interest started. Then I moved to Nairobi (the capital of Kenya) where the level of pollution is very high and I saw how this was affecting people’s health. Climate change can also make it difficult to grow crops and food shortages are a problem here.</a:t>
            </a:r>
          </a:p>
          <a:p>
            <a:endParaRPr lang="en-GB" sz="1200" b="0" i="0" kern="1200">
              <a:solidFill>
                <a:schemeClr val="tx1"/>
              </a:solidFill>
              <a:effectLst/>
              <a:latin typeface="Museo Sans 900" panose="02000000000000000000" pitchFamily="2" charset="77"/>
              <a:ea typeface="+mn-ea"/>
              <a:cs typeface="+mn-cs"/>
            </a:endParaRPr>
          </a:p>
          <a:p>
            <a:r>
              <a:rPr lang="en-GB" sz="1200" b="0" i="0" kern="1200">
                <a:solidFill>
                  <a:schemeClr val="tx1"/>
                </a:solidFill>
                <a:effectLst/>
                <a:latin typeface="Museo Sans 900" panose="02000000000000000000" pitchFamily="2" charset="77"/>
                <a:ea typeface="+mn-ea"/>
                <a:cs typeface="+mn-cs"/>
              </a:rPr>
              <a:t>People can take action by themselves but this problem needs everyone to take action together.</a:t>
            </a:r>
          </a:p>
          <a:p>
            <a:endParaRPr lang="en-GB" sz="1200" b="0" i="0" kern="1200">
              <a:solidFill>
                <a:schemeClr val="tx1"/>
              </a:solidFill>
              <a:effectLst/>
              <a:latin typeface="Museo Sans 900" panose="02000000000000000000" pitchFamily="2" charset="77"/>
              <a:ea typeface="+mn-ea"/>
              <a:cs typeface="+mn-cs"/>
            </a:endParaRPr>
          </a:p>
          <a:p>
            <a:r>
              <a:rPr lang="en-GB" sz="1200" b="0" i="0" kern="1200">
                <a:solidFill>
                  <a:schemeClr val="tx1"/>
                </a:solidFill>
                <a:effectLst/>
                <a:latin typeface="Museo Sans 900" panose="02000000000000000000" pitchFamily="2" charset="77"/>
                <a:ea typeface="+mn-ea"/>
                <a:cs typeface="+mn-cs"/>
              </a:rPr>
              <a:t>I am the founder of </a:t>
            </a:r>
            <a:r>
              <a:rPr lang="en-GB" sz="1200" b="0" i="0" kern="1200" err="1">
                <a:solidFill>
                  <a:schemeClr val="tx1"/>
                </a:solidFill>
                <a:effectLst/>
                <a:latin typeface="Museo Sans 900" panose="02000000000000000000" pitchFamily="2" charset="77"/>
                <a:ea typeface="+mn-ea"/>
                <a:cs typeface="+mn-cs"/>
              </a:rPr>
              <a:t>Mazingira</a:t>
            </a:r>
            <a:r>
              <a:rPr lang="en-GB" sz="1200" b="0" i="0" kern="1200">
                <a:solidFill>
                  <a:schemeClr val="tx1"/>
                </a:solidFill>
                <a:effectLst/>
                <a:latin typeface="Museo Sans 900" panose="02000000000000000000" pitchFamily="2" charset="77"/>
                <a:ea typeface="+mn-ea"/>
                <a:cs typeface="+mn-cs"/>
              </a:rPr>
              <a:t> Na Amani, an environmental charity. Our main aim is to promote environmental conservation through peace. I talk to people about the problem of climate change and what they can do to help. I also organise community activities such as tree planting, recycling and picking up litter. </a:t>
            </a:r>
          </a:p>
          <a:p>
            <a:endParaRPr lang="en-GB" sz="1200" b="0" i="0" kern="1200">
              <a:solidFill>
                <a:schemeClr val="tx1"/>
              </a:solidFill>
              <a:effectLst/>
              <a:latin typeface="Museo Sans 900" panose="02000000000000000000" pitchFamily="2" charset="77"/>
              <a:ea typeface="+mn-ea"/>
              <a:cs typeface="+mn-cs"/>
            </a:endParaRPr>
          </a:p>
          <a:p>
            <a:r>
              <a:rPr lang="en-GB" sz="1200" b="0" i="0" kern="1200">
                <a:solidFill>
                  <a:schemeClr val="tx1"/>
                </a:solidFill>
                <a:effectLst/>
                <a:latin typeface="Museo Sans 900" panose="02000000000000000000" pitchFamily="2" charset="77"/>
                <a:ea typeface="+mn-ea"/>
                <a:cs typeface="+mn-cs"/>
              </a:rPr>
              <a:t>My message to young people would be to do the best you can with what you have. It can be overwhelming, but sometimes just talking to someone and teaching them about climate change is a good first step. </a:t>
            </a:r>
          </a:p>
          <a:p>
            <a:endParaRPr lang="en-GB" sz="1200" b="1" i="0" kern="1200">
              <a:solidFill>
                <a:schemeClr val="tx1"/>
              </a:solidFill>
              <a:effectLst/>
              <a:latin typeface="Museo Sans 900" panose="02000000000000000000" pitchFamily="2" charset="77"/>
              <a:ea typeface="+mn-ea"/>
              <a:cs typeface="+mn-cs"/>
            </a:endParaRPr>
          </a:p>
        </p:txBody>
      </p:sp>
      <p:sp>
        <p:nvSpPr>
          <p:cNvPr id="4" name="Slide Number Placeholder 3"/>
          <p:cNvSpPr>
            <a:spLocks noGrp="1"/>
          </p:cNvSpPr>
          <p:nvPr>
            <p:ph type="sldNum" sz="quarter" idx="10"/>
          </p:nvPr>
        </p:nvSpPr>
        <p:spPr/>
        <p:txBody>
          <a:bodyPr/>
          <a:lstStyle/>
          <a:p>
            <a:fld id="{83B237C5-EB2C-6243-B2A5-C02EBBD9358B}" type="slidenum">
              <a:rPr lang="en-US" smtClean="0"/>
              <a:pPr/>
              <a:t>12</a:t>
            </a:fld>
            <a:endParaRPr lang="en-US"/>
          </a:p>
        </p:txBody>
      </p:sp>
    </p:spTree>
    <p:extLst>
      <p:ext uri="{BB962C8B-B14F-4D97-AF65-F5344CB8AC3E}">
        <p14:creationId xmlns:p14="http://schemas.microsoft.com/office/powerpoint/2010/main" val="27631495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b="0" i="0" kern="1200">
                <a:solidFill>
                  <a:schemeClr val="tx1"/>
                </a:solidFill>
                <a:effectLst/>
                <a:latin typeface="Museo Sans 900" panose="02000000000000000000" pitchFamily="2" charset="77"/>
                <a:ea typeface="+mn-ea"/>
                <a:cs typeface="+mn-cs"/>
              </a:rPr>
              <a:t>Ask learners to read their case study and discuss the questions on</a:t>
            </a:r>
            <a:r>
              <a:rPr lang="en-GB" sz="1200" b="0" i="0" kern="1200" baseline="0">
                <a:solidFill>
                  <a:schemeClr val="tx1"/>
                </a:solidFill>
                <a:effectLst/>
                <a:latin typeface="Museo Sans 900" panose="02000000000000000000" pitchFamily="2" charset="77"/>
                <a:ea typeface="+mn-ea"/>
                <a:cs typeface="+mn-cs"/>
              </a:rPr>
              <a:t> this slide.</a:t>
            </a:r>
            <a:endParaRPr lang="en-GB" sz="1200" b="0" i="0" kern="1200">
              <a:solidFill>
                <a:schemeClr val="tx1"/>
              </a:solidFill>
              <a:effectLst/>
              <a:latin typeface="Museo Sans 900" panose="02000000000000000000" pitchFamily="2" charset="77"/>
              <a:ea typeface="+mn-ea"/>
              <a:cs typeface="+mn-cs"/>
            </a:endParaRPr>
          </a:p>
          <a:p>
            <a:pPr lvl="0"/>
            <a:endParaRPr lang="en-GB" sz="1200" b="0" i="0" kern="1200">
              <a:solidFill>
                <a:schemeClr val="tx1"/>
              </a:solidFill>
              <a:effectLst/>
              <a:latin typeface="Museo Sans 900" panose="02000000000000000000" pitchFamily="2" charset="77"/>
              <a:ea typeface="+mn-ea"/>
              <a:cs typeface="+mn-cs"/>
            </a:endParaRPr>
          </a:p>
        </p:txBody>
      </p:sp>
      <p:sp>
        <p:nvSpPr>
          <p:cNvPr id="4" name="Slide Number Placeholder 3"/>
          <p:cNvSpPr>
            <a:spLocks noGrp="1"/>
          </p:cNvSpPr>
          <p:nvPr>
            <p:ph type="sldNum" sz="quarter" idx="10"/>
          </p:nvPr>
        </p:nvSpPr>
        <p:spPr/>
        <p:txBody>
          <a:bodyPr/>
          <a:lstStyle/>
          <a:p>
            <a:fld id="{83B237C5-EB2C-6243-B2A5-C02EBBD9358B}" type="slidenum">
              <a:rPr lang="en-US" smtClean="0"/>
              <a:pPr/>
              <a:t>13</a:t>
            </a:fld>
            <a:endParaRPr lang="en-US"/>
          </a:p>
        </p:txBody>
      </p:sp>
    </p:spTree>
    <p:extLst>
      <p:ext uri="{BB962C8B-B14F-4D97-AF65-F5344CB8AC3E}">
        <p14:creationId xmlns:p14="http://schemas.microsoft.com/office/powerpoint/2010/main" val="9899131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b="0" i="0" kern="1200">
                <a:solidFill>
                  <a:schemeClr val="tx1"/>
                </a:solidFill>
                <a:effectLst/>
                <a:latin typeface="Museo Sans 900" panose="02000000000000000000" pitchFamily="2" charset="77"/>
                <a:ea typeface="+mn-ea"/>
                <a:cs typeface="+mn-cs"/>
              </a:rPr>
              <a:t>Allow time for some whole class discussion at the end of the activity. Possible discussion questions are provided on this slide.</a:t>
            </a:r>
          </a:p>
        </p:txBody>
      </p:sp>
      <p:sp>
        <p:nvSpPr>
          <p:cNvPr id="4" name="Slide Number Placeholder 3"/>
          <p:cNvSpPr>
            <a:spLocks noGrp="1"/>
          </p:cNvSpPr>
          <p:nvPr>
            <p:ph type="sldNum" sz="quarter" idx="10"/>
          </p:nvPr>
        </p:nvSpPr>
        <p:spPr/>
        <p:txBody>
          <a:bodyPr/>
          <a:lstStyle/>
          <a:p>
            <a:fld id="{83B237C5-EB2C-6243-B2A5-C02EBBD9358B}" type="slidenum">
              <a:rPr lang="en-US" smtClean="0"/>
              <a:pPr/>
              <a:t>14</a:t>
            </a:fld>
            <a:endParaRPr lang="en-US"/>
          </a:p>
        </p:txBody>
      </p:sp>
    </p:spTree>
    <p:extLst>
      <p:ext uri="{BB962C8B-B14F-4D97-AF65-F5344CB8AC3E}">
        <p14:creationId xmlns:p14="http://schemas.microsoft.com/office/powerpoint/2010/main" val="9899131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a:p>
        </p:txBody>
      </p:sp>
      <p:sp>
        <p:nvSpPr>
          <p:cNvPr id="4" name="Slide Number Placeholder 3"/>
          <p:cNvSpPr>
            <a:spLocks noGrp="1"/>
          </p:cNvSpPr>
          <p:nvPr>
            <p:ph type="sldNum" sz="quarter" idx="10"/>
          </p:nvPr>
        </p:nvSpPr>
        <p:spPr/>
        <p:txBody>
          <a:bodyPr/>
          <a:lstStyle/>
          <a:p>
            <a:fld id="{83B237C5-EB2C-6243-B2A5-C02EBBD9358B}" type="slidenum">
              <a:rPr lang="en-US" smtClean="0"/>
              <a:pPr/>
              <a:t>15</a:t>
            </a:fld>
            <a:endParaRPr lang="en-US"/>
          </a:p>
        </p:txBody>
      </p:sp>
    </p:spTree>
    <p:extLst>
      <p:ext uri="{BB962C8B-B14F-4D97-AF65-F5344CB8AC3E}">
        <p14:creationId xmlns:p14="http://schemas.microsoft.com/office/powerpoint/2010/main" val="18596720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a:solidFill>
                  <a:schemeClr val="tx1"/>
                </a:solidFill>
                <a:effectLst/>
                <a:latin typeface="Museo Sans 900" panose="02000000000000000000" pitchFamily="2" charset="77"/>
                <a:ea typeface="+mn-ea"/>
                <a:cs typeface="+mn-cs"/>
              </a:rPr>
              <a:t>Explain</a:t>
            </a:r>
            <a:r>
              <a:rPr lang="en-GB" sz="1200" b="0" i="0" kern="1200" baseline="0">
                <a:solidFill>
                  <a:schemeClr val="tx1"/>
                </a:solidFill>
                <a:effectLst/>
                <a:latin typeface="Museo Sans 900" panose="02000000000000000000" pitchFamily="2" charset="77"/>
                <a:ea typeface="+mn-ea"/>
                <a:cs typeface="+mn-cs"/>
              </a:rPr>
              <a:t> that </a:t>
            </a:r>
            <a:r>
              <a:rPr lang="en-GB" sz="1200" b="0" i="0" kern="1200">
                <a:solidFill>
                  <a:schemeClr val="tx1"/>
                </a:solidFill>
                <a:effectLst/>
                <a:latin typeface="Museo Sans 900" panose="02000000000000000000" pitchFamily="2" charset="77"/>
                <a:ea typeface="+mn-ea"/>
                <a:cs typeface="+mn-cs"/>
              </a:rPr>
              <a:t>in this activity learners are going to think about how they could work together to use education to take action against climate change. How could they help others in their school and community to learn about the causes and impacts of climate change? How could they encourage and support others in their school and community to take climate action?</a:t>
            </a:r>
          </a:p>
          <a:p>
            <a:endParaRPr lang="en-GB" b="0"/>
          </a:p>
          <a:p>
            <a:pPr lvl="0"/>
            <a:r>
              <a:rPr lang="en-GB" sz="1200" b="0" i="0" kern="1200">
                <a:solidFill>
                  <a:schemeClr val="tx1"/>
                </a:solidFill>
                <a:effectLst/>
                <a:latin typeface="Museo Sans 900" panose="02000000000000000000" pitchFamily="2" charset="77"/>
                <a:ea typeface="+mn-ea"/>
                <a:cs typeface="+mn-cs"/>
              </a:rPr>
              <a:t>Remind learners that every action, no matter how small, can make a difference. We can’t always do everything but we can all do something. As well as taking action as individuals, we can also act together with others. We can call this collective action. </a:t>
            </a:r>
          </a:p>
          <a:p>
            <a:pPr lvl="0"/>
            <a:endParaRPr lang="en-GB" sz="1200" b="0" i="0" kern="1200">
              <a:solidFill>
                <a:schemeClr val="tx1"/>
              </a:solidFill>
              <a:effectLst/>
              <a:latin typeface="Museo Sans 900" panose="02000000000000000000" pitchFamily="2" charset="77"/>
              <a:ea typeface="+mn-ea"/>
              <a:cs typeface="+mn-cs"/>
            </a:endParaRPr>
          </a:p>
          <a:p>
            <a:pPr lvl="0"/>
            <a:r>
              <a:rPr lang="en-GB" sz="1200" b="0" i="0" kern="1200">
                <a:solidFill>
                  <a:schemeClr val="tx1"/>
                </a:solidFill>
                <a:effectLst/>
                <a:latin typeface="Museo Sans 900" panose="02000000000000000000" pitchFamily="2" charset="77"/>
                <a:ea typeface="+mn-ea"/>
                <a:cs typeface="+mn-cs"/>
              </a:rPr>
              <a:t>Discuss why it might be helpful to take action together with other people. For example, it might help us to feel that we are not alone and stay motivated, as well as achieve a greater impact. Learners might like to share any personal experiences of taking action individually or collectively. </a:t>
            </a:r>
          </a:p>
          <a:p>
            <a:endParaRPr lang="en-GB" b="0"/>
          </a:p>
        </p:txBody>
      </p:sp>
      <p:sp>
        <p:nvSpPr>
          <p:cNvPr id="4" name="Slide Number Placeholder 3"/>
          <p:cNvSpPr>
            <a:spLocks noGrp="1"/>
          </p:cNvSpPr>
          <p:nvPr>
            <p:ph type="sldNum" sz="quarter" idx="10"/>
          </p:nvPr>
        </p:nvSpPr>
        <p:spPr/>
        <p:txBody>
          <a:bodyPr/>
          <a:lstStyle/>
          <a:p>
            <a:fld id="{83B237C5-EB2C-6243-B2A5-C02EBBD9358B}" type="slidenum">
              <a:rPr lang="en-US" smtClean="0"/>
              <a:pPr/>
              <a:t>16</a:t>
            </a:fld>
            <a:endParaRPr lang="en-US"/>
          </a:p>
        </p:txBody>
      </p:sp>
    </p:spTree>
    <p:extLst>
      <p:ext uri="{BB962C8B-B14F-4D97-AF65-F5344CB8AC3E}">
        <p14:creationId xmlns:p14="http://schemas.microsoft.com/office/powerpoint/2010/main" val="21800729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b="0" i="0" kern="1200">
                <a:solidFill>
                  <a:schemeClr val="tx1"/>
                </a:solidFill>
                <a:effectLst/>
                <a:latin typeface="Museo Sans 900" panose="02000000000000000000" pitchFamily="2" charset="77"/>
                <a:ea typeface="+mn-ea"/>
                <a:cs typeface="+mn-cs"/>
              </a:rPr>
              <a:t>Organise learners into groups of three or four. Ask learners to work as a group to come up with possible actions that they could take. They could write down their ideas on paper or digitally.</a:t>
            </a:r>
          </a:p>
          <a:p>
            <a:pPr lvl="0"/>
            <a:endParaRPr lang="en-GB" sz="1200" b="0" i="0" kern="1200">
              <a:solidFill>
                <a:schemeClr val="tx1"/>
              </a:solidFill>
              <a:effectLst/>
              <a:latin typeface="Museo Sans 900" panose="02000000000000000000" pitchFamily="2" charset="77"/>
              <a:ea typeface="+mn-ea"/>
              <a:cs typeface="+mn-cs"/>
            </a:endParaRPr>
          </a:p>
          <a:p>
            <a:pPr lvl="0"/>
            <a:r>
              <a:rPr lang="en-GB" sz="1200" b="0" i="0" kern="1200">
                <a:solidFill>
                  <a:schemeClr val="tx1"/>
                </a:solidFill>
                <a:effectLst/>
                <a:latin typeface="Museo Sans 900" panose="02000000000000000000" pitchFamily="2" charset="77"/>
                <a:ea typeface="+mn-ea"/>
                <a:cs typeface="+mn-cs"/>
              </a:rPr>
              <a:t>Use the questions on this slide to support learners’ thinking:</a:t>
            </a:r>
          </a:p>
          <a:p>
            <a:pPr marL="171450" lvl="0" indent="-171450">
              <a:buFont typeface="Arial" panose="020B0604020202020204" pitchFamily="34" charset="0"/>
              <a:buChar char="•"/>
            </a:pPr>
            <a:r>
              <a:rPr lang="en-GB" sz="1200" b="0" i="0" kern="1200">
                <a:solidFill>
                  <a:schemeClr val="tx1"/>
                </a:solidFill>
                <a:effectLst/>
                <a:latin typeface="Museo Sans 900" panose="02000000000000000000" pitchFamily="2" charset="77"/>
                <a:ea typeface="+mn-ea"/>
                <a:cs typeface="+mn-cs"/>
              </a:rPr>
              <a:t>Who could you influence? For example, this might be other young people, teachers, the school business manager, parents or school governors. </a:t>
            </a:r>
          </a:p>
          <a:p>
            <a:pPr marL="171450" lvl="0" indent="-171450">
              <a:buFont typeface="Arial" panose="020B0604020202020204" pitchFamily="34" charset="0"/>
              <a:buChar char="•"/>
            </a:pPr>
            <a:r>
              <a:rPr lang="en-GB" sz="1200" b="0" i="0" kern="1200">
                <a:solidFill>
                  <a:schemeClr val="tx1"/>
                </a:solidFill>
                <a:effectLst/>
                <a:latin typeface="Museo Sans 900" panose="02000000000000000000" pitchFamily="2" charset="77"/>
                <a:ea typeface="+mn-ea"/>
                <a:cs typeface="+mn-cs"/>
              </a:rPr>
              <a:t>How could you raise awareness about the causes and impacts of climate change? Think about the different ways in which you learn and find out information at school and home. How could you make it informative and fun?</a:t>
            </a:r>
          </a:p>
          <a:p>
            <a:pPr marL="171450" lvl="0" indent="-171450">
              <a:buFont typeface="Arial" panose="020B0604020202020204" pitchFamily="34" charset="0"/>
              <a:buChar char="•"/>
            </a:pPr>
            <a:r>
              <a:rPr lang="en-GB" sz="1200" b="0" i="0" kern="1200">
                <a:solidFill>
                  <a:schemeClr val="tx1"/>
                </a:solidFill>
                <a:effectLst/>
                <a:latin typeface="Museo Sans 900" panose="02000000000000000000" pitchFamily="2" charset="77"/>
                <a:ea typeface="+mn-ea"/>
                <a:cs typeface="+mn-cs"/>
              </a:rPr>
              <a:t>How could you encourage and inspire others to take action to reduce their environmental impact? This might be by providing advice and ideas. It could be by organising community events such as a tree planting day. </a:t>
            </a:r>
          </a:p>
          <a:p>
            <a:pPr marL="171450" lvl="0" indent="-171450">
              <a:buFont typeface="Arial" panose="020B0604020202020204" pitchFamily="34" charset="0"/>
              <a:buChar char="•"/>
            </a:pPr>
            <a:r>
              <a:rPr lang="en-GB" sz="1200" b="0" i="0" kern="1200">
                <a:solidFill>
                  <a:schemeClr val="tx1"/>
                </a:solidFill>
                <a:effectLst/>
                <a:latin typeface="Museo Sans 900" panose="02000000000000000000" pitchFamily="2" charset="77"/>
                <a:ea typeface="+mn-ea"/>
                <a:cs typeface="+mn-cs"/>
              </a:rPr>
              <a:t>How could you let others know about the importance of climate education? Who decides what you learn about at school? </a:t>
            </a:r>
          </a:p>
          <a:p>
            <a:endParaRPr lang="en-GB" sz="1200" b="0" i="0" kern="1200">
              <a:solidFill>
                <a:schemeClr val="tx1"/>
              </a:solidFill>
              <a:effectLst/>
              <a:latin typeface="Museo Sans 900" panose="02000000000000000000" pitchFamily="2" charset="77"/>
              <a:ea typeface="+mn-ea"/>
              <a:cs typeface="+mn-cs"/>
            </a:endParaRPr>
          </a:p>
          <a:p>
            <a:pPr lvl="0"/>
            <a:r>
              <a:rPr lang="en-GB" sz="1200" b="0" i="0" kern="1200">
                <a:solidFill>
                  <a:schemeClr val="tx1"/>
                </a:solidFill>
                <a:effectLst/>
                <a:latin typeface="Museo Sans 900" panose="02000000000000000000" pitchFamily="2" charset="77"/>
                <a:ea typeface="+mn-ea"/>
                <a:cs typeface="+mn-cs"/>
              </a:rPr>
              <a:t>The ideas provided in the </a:t>
            </a:r>
            <a:r>
              <a:rPr lang="en-GB" sz="1200" b="1" i="0" kern="1200">
                <a:solidFill>
                  <a:schemeClr val="tx1"/>
                </a:solidFill>
                <a:effectLst/>
                <a:latin typeface="Museo Sans 900" panose="02000000000000000000" pitchFamily="2" charset="77"/>
                <a:ea typeface="+mn-ea"/>
                <a:cs typeface="+mn-cs"/>
              </a:rPr>
              <a:t>Education</a:t>
            </a:r>
            <a:r>
              <a:rPr lang="en-GB" sz="1200" b="1" i="0" kern="1200" baseline="0">
                <a:solidFill>
                  <a:schemeClr val="tx1"/>
                </a:solidFill>
                <a:effectLst/>
                <a:latin typeface="Museo Sans 900" panose="02000000000000000000" pitchFamily="2" charset="77"/>
                <a:ea typeface="+mn-ea"/>
                <a:cs typeface="+mn-cs"/>
              </a:rPr>
              <a:t> unlocks climate action</a:t>
            </a:r>
            <a:r>
              <a:rPr lang="en-GB" sz="1200" b="1" i="0" kern="1200">
                <a:solidFill>
                  <a:schemeClr val="tx1"/>
                </a:solidFill>
                <a:effectLst/>
                <a:latin typeface="Museo Sans 900" panose="02000000000000000000" pitchFamily="2" charset="77"/>
                <a:ea typeface="+mn-ea"/>
                <a:cs typeface="+mn-cs"/>
              </a:rPr>
              <a:t> </a:t>
            </a:r>
            <a:r>
              <a:rPr lang="en-GB" sz="1200" b="0" i="0" kern="1200">
                <a:solidFill>
                  <a:schemeClr val="tx1"/>
                </a:solidFill>
                <a:effectLst/>
                <a:latin typeface="Museo Sans 900" panose="02000000000000000000" pitchFamily="2" charset="77"/>
                <a:ea typeface="+mn-ea"/>
                <a:cs typeface="+mn-cs"/>
              </a:rPr>
              <a:t>resource sheet could be used as a discussion prompt if needed.  </a:t>
            </a:r>
          </a:p>
          <a:p>
            <a:pPr lvl="0"/>
            <a:endParaRPr lang="en-GB" sz="1200" b="0" i="0" kern="1200">
              <a:solidFill>
                <a:schemeClr val="tx1"/>
              </a:solidFill>
              <a:effectLst/>
              <a:latin typeface="Museo Sans 900" panose="02000000000000000000" pitchFamily="2" charset="77"/>
              <a:ea typeface="+mn-ea"/>
              <a:cs typeface="+mn-cs"/>
            </a:endParaRPr>
          </a:p>
          <a:p>
            <a:pPr lvl="0"/>
            <a:r>
              <a:rPr lang="en-GB" sz="1200" b="0" i="0" kern="1200">
                <a:solidFill>
                  <a:schemeClr val="tx1"/>
                </a:solidFill>
                <a:effectLst/>
                <a:latin typeface="Museo Sans 900" panose="02000000000000000000" pitchFamily="2" charset="77"/>
                <a:ea typeface="+mn-ea"/>
                <a:cs typeface="+mn-cs"/>
              </a:rPr>
              <a:t>Allow some time at the end of the activity for learners to share their ideas with other groups.</a:t>
            </a:r>
          </a:p>
          <a:p>
            <a:endParaRPr lang="en-GB" b="0"/>
          </a:p>
        </p:txBody>
      </p:sp>
      <p:sp>
        <p:nvSpPr>
          <p:cNvPr id="4" name="Slide Number Placeholder 3"/>
          <p:cNvSpPr>
            <a:spLocks noGrp="1"/>
          </p:cNvSpPr>
          <p:nvPr>
            <p:ph type="sldNum" sz="quarter" idx="10"/>
          </p:nvPr>
        </p:nvSpPr>
        <p:spPr/>
        <p:txBody>
          <a:bodyPr/>
          <a:lstStyle/>
          <a:p>
            <a:fld id="{83B237C5-EB2C-6243-B2A5-C02EBBD9358B}" type="slidenum">
              <a:rPr lang="en-US" smtClean="0"/>
              <a:pPr/>
              <a:t>17</a:t>
            </a:fld>
            <a:endParaRPr lang="en-US"/>
          </a:p>
        </p:txBody>
      </p:sp>
    </p:spTree>
    <p:extLst>
      <p:ext uri="{BB962C8B-B14F-4D97-AF65-F5344CB8AC3E}">
        <p14:creationId xmlns:p14="http://schemas.microsoft.com/office/powerpoint/2010/main" val="9899131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a:p>
        </p:txBody>
      </p:sp>
      <p:sp>
        <p:nvSpPr>
          <p:cNvPr id="4" name="Slide Number Placeholder 3"/>
          <p:cNvSpPr>
            <a:spLocks noGrp="1"/>
          </p:cNvSpPr>
          <p:nvPr>
            <p:ph type="sldNum" sz="quarter" idx="10"/>
          </p:nvPr>
        </p:nvSpPr>
        <p:spPr/>
        <p:txBody>
          <a:bodyPr/>
          <a:lstStyle/>
          <a:p>
            <a:fld id="{83B237C5-EB2C-6243-B2A5-C02EBBD9358B}" type="slidenum">
              <a:rPr lang="en-US" smtClean="0"/>
              <a:pPr/>
              <a:t>18</a:t>
            </a:fld>
            <a:endParaRPr lang="en-US"/>
          </a:p>
        </p:txBody>
      </p:sp>
    </p:spTree>
    <p:extLst>
      <p:ext uri="{BB962C8B-B14F-4D97-AF65-F5344CB8AC3E}">
        <p14:creationId xmlns:p14="http://schemas.microsoft.com/office/powerpoint/2010/main" val="25792992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a:t>Slide </a:t>
            </a:r>
            <a:r>
              <a:rPr lang="en-GB" b="1" baseline="0"/>
              <a:t>for ages 7-11</a:t>
            </a:r>
            <a:endParaRPr lang="en-GB" b="1"/>
          </a:p>
          <a:p>
            <a:endParaRPr lang="en-GB" b="0" baseline="0"/>
          </a:p>
          <a:p>
            <a:pPr lvl="0"/>
            <a:r>
              <a:rPr lang="en-GB" sz="1200" b="0" i="0" kern="1200">
                <a:solidFill>
                  <a:schemeClr val="tx1"/>
                </a:solidFill>
                <a:effectLst/>
                <a:latin typeface="Museo Sans 900" panose="02000000000000000000" pitchFamily="2" charset="77"/>
                <a:ea typeface="+mn-ea"/>
                <a:cs typeface="+mn-cs"/>
              </a:rPr>
              <a:t>Organise learners into groups of three or four and give each group a copy of the </a:t>
            </a:r>
            <a:r>
              <a:rPr lang="en-GB" sz="1200" b="1" i="0" kern="1200">
                <a:solidFill>
                  <a:schemeClr val="tx1"/>
                </a:solidFill>
                <a:effectLst/>
                <a:latin typeface="Museo Sans 900" panose="02000000000000000000" pitchFamily="2" charset="77"/>
                <a:ea typeface="+mn-ea"/>
                <a:cs typeface="+mn-cs"/>
              </a:rPr>
              <a:t>Our climate action plan</a:t>
            </a:r>
            <a:r>
              <a:rPr lang="en-GB" sz="1200" b="0" i="0" kern="1200">
                <a:solidFill>
                  <a:schemeClr val="tx1"/>
                </a:solidFill>
                <a:effectLst/>
                <a:latin typeface="Museo Sans 900" panose="02000000000000000000" pitchFamily="2" charset="77"/>
                <a:ea typeface="+mn-ea"/>
                <a:cs typeface="+mn-cs"/>
              </a:rPr>
              <a:t> activity sheet. Ask learners to work as a group to choose some actions to take and complete the table for each activity. </a:t>
            </a:r>
          </a:p>
          <a:p>
            <a:pPr lvl="0"/>
            <a:endParaRPr lang="en-GB" sz="1200" b="0" i="0" kern="1200">
              <a:solidFill>
                <a:schemeClr val="tx1"/>
              </a:solidFill>
              <a:effectLst/>
              <a:latin typeface="Museo Sans 900" panose="02000000000000000000" pitchFamily="2" charset="77"/>
              <a:ea typeface="+mn-ea"/>
              <a:cs typeface="+mn-cs"/>
            </a:endParaRPr>
          </a:p>
          <a:p>
            <a:pPr lvl="0"/>
            <a:r>
              <a:rPr lang="en-GB" sz="1200" b="0" i="0" kern="1200">
                <a:solidFill>
                  <a:schemeClr val="tx1"/>
                </a:solidFill>
                <a:effectLst/>
                <a:latin typeface="Museo Sans 900" panose="02000000000000000000" pitchFamily="2" charset="77"/>
                <a:ea typeface="+mn-ea"/>
                <a:cs typeface="+mn-cs"/>
              </a:rPr>
              <a:t>Say that learners will need to think about:</a:t>
            </a:r>
          </a:p>
          <a:p>
            <a:pPr marL="171450" lvl="0" indent="-171450">
              <a:buFont typeface="Arial" panose="020B0604020202020204" pitchFamily="34" charset="0"/>
              <a:buChar char="•"/>
            </a:pPr>
            <a:r>
              <a:rPr lang="en-GB" sz="1200" b="0" i="0" kern="1200">
                <a:solidFill>
                  <a:schemeClr val="tx1"/>
                </a:solidFill>
                <a:effectLst/>
                <a:latin typeface="Museo Sans 900" panose="02000000000000000000" pitchFamily="2" charset="77"/>
                <a:ea typeface="+mn-ea"/>
                <a:cs typeface="+mn-cs"/>
              </a:rPr>
              <a:t>How they will carry out this action</a:t>
            </a:r>
          </a:p>
          <a:p>
            <a:pPr marL="171450" lvl="0" indent="-171450">
              <a:buFont typeface="Arial" panose="020B0604020202020204" pitchFamily="34" charset="0"/>
              <a:buChar char="•"/>
            </a:pPr>
            <a:r>
              <a:rPr lang="en-GB" sz="1200" b="0" i="0" kern="1200">
                <a:solidFill>
                  <a:schemeClr val="tx1"/>
                </a:solidFill>
                <a:effectLst/>
                <a:latin typeface="Museo Sans 900" panose="02000000000000000000" pitchFamily="2" charset="77"/>
                <a:ea typeface="+mn-ea"/>
                <a:cs typeface="+mn-cs"/>
              </a:rPr>
              <a:t>What support they will need to do it</a:t>
            </a:r>
          </a:p>
          <a:p>
            <a:pPr marL="171450" lvl="0" indent="-171450">
              <a:buFont typeface="Arial" panose="020B0604020202020204" pitchFamily="34" charset="0"/>
              <a:buChar char="•"/>
            </a:pPr>
            <a:r>
              <a:rPr lang="en-GB" sz="1200" b="0" i="0" kern="1200">
                <a:solidFill>
                  <a:schemeClr val="tx1"/>
                </a:solidFill>
                <a:effectLst/>
                <a:latin typeface="Museo Sans 900" panose="02000000000000000000" pitchFamily="2" charset="77"/>
                <a:ea typeface="+mn-ea"/>
                <a:cs typeface="+mn-cs"/>
              </a:rPr>
              <a:t>Who will do it</a:t>
            </a:r>
          </a:p>
          <a:p>
            <a:pPr marL="171450" lvl="0" indent="-171450">
              <a:buFont typeface="Arial" panose="020B0604020202020204" pitchFamily="34" charset="0"/>
              <a:buChar char="•"/>
            </a:pPr>
            <a:r>
              <a:rPr lang="en-GB" sz="1200" b="0" i="0" kern="1200">
                <a:solidFill>
                  <a:schemeClr val="tx1"/>
                </a:solidFill>
                <a:effectLst/>
                <a:latin typeface="Museo Sans 900" panose="02000000000000000000" pitchFamily="2" charset="77"/>
                <a:ea typeface="+mn-ea"/>
                <a:cs typeface="+mn-cs"/>
              </a:rPr>
              <a:t>When they will do it by</a:t>
            </a:r>
          </a:p>
          <a:p>
            <a:pPr marL="171450" lvl="0" indent="-171450">
              <a:buFont typeface="Arial" panose="020B0604020202020204" pitchFamily="34" charset="0"/>
              <a:buChar char="•"/>
            </a:pPr>
            <a:r>
              <a:rPr lang="en-GB" sz="1200" b="0" i="0" kern="1200">
                <a:solidFill>
                  <a:schemeClr val="tx1"/>
                </a:solidFill>
                <a:effectLst/>
                <a:latin typeface="Museo Sans 900" panose="02000000000000000000" pitchFamily="2" charset="77"/>
                <a:ea typeface="+mn-ea"/>
                <a:cs typeface="+mn-cs"/>
              </a:rPr>
              <a:t>How they will measure how successful the activity is  </a:t>
            </a:r>
          </a:p>
        </p:txBody>
      </p:sp>
      <p:sp>
        <p:nvSpPr>
          <p:cNvPr id="4" name="Slide Number Placeholder 3"/>
          <p:cNvSpPr>
            <a:spLocks noGrp="1"/>
          </p:cNvSpPr>
          <p:nvPr>
            <p:ph type="sldNum" sz="quarter" idx="10"/>
          </p:nvPr>
        </p:nvSpPr>
        <p:spPr/>
        <p:txBody>
          <a:bodyPr/>
          <a:lstStyle/>
          <a:p>
            <a:fld id="{83B237C5-EB2C-6243-B2A5-C02EBBD9358B}" type="slidenum">
              <a:rPr lang="en-US" smtClean="0"/>
              <a:pPr/>
              <a:t>19</a:t>
            </a:fld>
            <a:endParaRPr lang="en-US"/>
          </a:p>
        </p:txBody>
      </p:sp>
    </p:spTree>
    <p:extLst>
      <p:ext uri="{BB962C8B-B14F-4D97-AF65-F5344CB8AC3E}">
        <p14:creationId xmlns:p14="http://schemas.microsoft.com/office/powerpoint/2010/main" val="40906238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a:p>
        </p:txBody>
      </p:sp>
      <p:sp>
        <p:nvSpPr>
          <p:cNvPr id="4" name="Slide Number Placeholder 3"/>
          <p:cNvSpPr>
            <a:spLocks noGrp="1"/>
          </p:cNvSpPr>
          <p:nvPr>
            <p:ph type="sldNum" sz="quarter" idx="10"/>
          </p:nvPr>
        </p:nvSpPr>
        <p:spPr/>
        <p:txBody>
          <a:bodyPr/>
          <a:lstStyle/>
          <a:p>
            <a:fld id="{83B237C5-EB2C-6243-B2A5-C02EBBD9358B}" type="slidenum">
              <a:rPr lang="en-US" smtClean="0"/>
              <a:pPr/>
              <a:t>2</a:t>
            </a:fld>
            <a:endParaRPr lang="en-US"/>
          </a:p>
        </p:txBody>
      </p:sp>
    </p:spTree>
    <p:extLst>
      <p:ext uri="{BB962C8B-B14F-4D97-AF65-F5344CB8AC3E}">
        <p14:creationId xmlns:p14="http://schemas.microsoft.com/office/powerpoint/2010/main" val="24202925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a:t>Slide for ages 11-16</a:t>
            </a:r>
          </a:p>
          <a:p>
            <a:endParaRPr lang="en-GB" b="0"/>
          </a:p>
          <a:p>
            <a:pPr lvl="0"/>
            <a:r>
              <a:rPr lang="en-GB" sz="1200" b="0" i="0" kern="1200">
                <a:solidFill>
                  <a:schemeClr val="tx1"/>
                </a:solidFill>
                <a:effectLst/>
                <a:latin typeface="Museo Sans 900" panose="02000000000000000000" pitchFamily="2" charset="77"/>
                <a:ea typeface="+mn-ea"/>
                <a:cs typeface="+mn-cs"/>
              </a:rPr>
              <a:t>Remind learners that we can’t always do everything but we can all do something. Explain that learners are going to use their ideas from the previous activity to create a plan for the climate action they would like to take as a class or school.</a:t>
            </a:r>
          </a:p>
          <a:p>
            <a:pPr lvl="0"/>
            <a:endParaRPr lang="en-GB" sz="1200" b="0" i="0" kern="1200">
              <a:solidFill>
                <a:schemeClr val="tx1"/>
              </a:solidFill>
              <a:effectLst/>
              <a:latin typeface="Museo Sans 900" panose="02000000000000000000" pitchFamily="2" charset="77"/>
              <a:ea typeface="+mn-ea"/>
              <a:cs typeface="+mn-cs"/>
            </a:endParaRPr>
          </a:p>
          <a:p>
            <a:pPr lvl="0"/>
            <a:r>
              <a:rPr lang="en-GB" sz="1200" b="0" i="0" kern="1200">
                <a:solidFill>
                  <a:schemeClr val="tx1"/>
                </a:solidFill>
                <a:effectLst/>
                <a:latin typeface="Museo Sans 900" panose="02000000000000000000" pitchFamily="2" charset="77"/>
                <a:ea typeface="+mn-ea"/>
                <a:cs typeface="+mn-cs"/>
              </a:rPr>
              <a:t>Discuss what sort of criteria learners could use to help them choose which actions to take. Learners could use an impact matrix (provided this slide) to rank different actions according to how easy each action is to do and the potential impact that it might have.</a:t>
            </a:r>
          </a:p>
        </p:txBody>
      </p:sp>
      <p:sp>
        <p:nvSpPr>
          <p:cNvPr id="4" name="Slide Number Placeholder 3"/>
          <p:cNvSpPr>
            <a:spLocks noGrp="1"/>
          </p:cNvSpPr>
          <p:nvPr>
            <p:ph type="sldNum" sz="quarter" idx="10"/>
          </p:nvPr>
        </p:nvSpPr>
        <p:spPr/>
        <p:txBody>
          <a:bodyPr/>
          <a:lstStyle/>
          <a:p>
            <a:fld id="{83B237C5-EB2C-6243-B2A5-C02EBBD9358B}" type="slidenum">
              <a:rPr lang="en-US" smtClean="0"/>
              <a:pPr/>
              <a:t>20</a:t>
            </a:fld>
            <a:endParaRPr lang="en-US"/>
          </a:p>
        </p:txBody>
      </p:sp>
    </p:spTree>
    <p:extLst>
      <p:ext uri="{BB962C8B-B14F-4D97-AF65-F5344CB8AC3E}">
        <p14:creationId xmlns:p14="http://schemas.microsoft.com/office/powerpoint/2010/main" val="12039329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a:t>Slide </a:t>
            </a:r>
            <a:r>
              <a:rPr lang="en-GB" b="1" baseline="0"/>
              <a:t>for ages 11-16</a:t>
            </a:r>
            <a:endParaRPr lang="en-GB" b="1"/>
          </a:p>
          <a:p>
            <a:endParaRPr lang="en-GB" b="1" baseline="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a:solidFill>
                  <a:schemeClr val="tx1"/>
                </a:solidFill>
                <a:effectLst/>
                <a:latin typeface="Museo Sans 900" panose="02000000000000000000" pitchFamily="2" charset="77"/>
                <a:ea typeface="+mn-ea"/>
                <a:cs typeface="+mn-cs"/>
              </a:rPr>
              <a:t>Say that learners need to think about aspects such as a breakdown of the steps required for each action; who will be responsible for doing these different activities; the resources and support required, timescale for completion and how they will measure their success.  </a:t>
            </a:r>
          </a:p>
        </p:txBody>
      </p:sp>
      <p:sp>
        <p:nvSpPr>
          <p:cNvPr id="4" name="Slide Number Placeholder 3"/>
          <p:cNvSpPr>
            <a:spLocks noGrp="1"/>
          </p:cNvSpPr>
          <p:nvPr>
            <p:ph type="sldNum" sz="quarter" idx="10"/>
          </p:nvPr>
        </p:nvSpPr>
        <p:spPr/>
        <p:txBody>
          <a:bodyPr/>
          <a:lstStyle/>
          <a:p>
            <a:fld id="{83B237C5-EB2C-6243-B2A5-C02EBBD9358B}" type="slidenum">
              <a:rPr lang="en-US" smtClean="0"/>
              <a:pPr/>
              <a:t>21</a:t>
            </a:fld>
            <a:endParaRPr lang="en-US"/>
          </a:p>
        </p:txBody>
      </p:sp>
    </p:spTree>
    <p:extLst>
      <p:ext uri="{BB962C8B-B14F-4D97-AF65-F5344CB8AC3E}">
        <p14:creationId xmlns:p14="http://schemas.microsoft.com/office/powerpoint/2010/main" val="40906238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a:solidFill>
                  <a:schemeClr val="tx1"/>
                </a:solidFill>
                <a:effectLst/>
                <a:latin typeface="Museo Sans 900" panose="02000000000000000000" pitchFamily="2" charset="77"/>
                <a:ea typeface="+mn-ea"/>
                <a:cs typeface="+mn-cs"/>
              </a:rPr>
              <a:t>Organise learners into groups of three or four and give each group a large piece of paper. Ask</a:t>
            </a:r>
            <a:r>
              <a:rPr lang="en-GB" sz="1200" b="0" i="0" kern="1200" baseline="0">
                <a:solidFill>
                  <a:schemeClr val="tx1"/>
                </a:solidFill>
                <a:effectLst/>
                <a:latin typeface="Museo Sans 900" panose="02000000000000000000" pitchFamily="2" charset="77"/>
                <a:ea typeface="+mn-ea"/>
                <a:cs typeface="+mn-cs"/>
              </a:rPr>
              <a:t> </a:t>
            </a:r>
            <a:r>
              <a:rPr lang="en-GB" sz="1200" b="0" i="0" kern="1200">
                <a:solidFill>
                  <a:schemeClr val="tx1"/>
                </a:solidFill>
                <a:effectLst/>
                <a:latin typeface="Museo Sans 900" panose="02000000000000000000" pitchFamily="2" charset="77"/>
                <a:ea typeface="+mn-ea"/>
                <a:cs typeface="+mn-cs"/>
              </a:rPr>
              <a:t>learners to write ‘climate change’ in the middle of their piece of paper. Give learners 5-10 minutes to create a spider diagram by writing down any words or phrases they associate with climate change. </a:t>
            </a:r>
          </a:p>
          <a:p>
            <a:endParaRPr lang="en-GB" b="0"/>
          </a:p>
        </p:txBody>
      </p:sp>
      <p:sp>
        <p:nvSpPr>
          <p:cNvPr id="4" name="Slide Number Placeholder 3"/>
          <p:cNvSpPr>
            <a:spLocks noGrp="1"/>
          </p:cNvSpPr>
          <p:nvPr>
            <p:ph type="sldNum" sz="quarter" idx="10"/>
          </p:nvPr>
        </p:nvSpPr>
        <p:spPr/>
        <p:txBody>
          <a:bodyPr/>
          <a:lstStyle/>
          <a:p>
            <a:fld id="{83B237C5-EB2C-6243-B2A5-C02EBBD9358B}" type="slidenum">
              <a:rPr lang="en-US" smtClean="0"/>
              <a:pPr/>
              <a:t>3</a:t>
            </a:fld>
            <a:endParaRPr lang="en-US"/>
          </a:p>
        </p:txBody>
      </p:sp>
    </p:spTree>
    <p:extLst>
      <p:ext uri="{BB962C8B-B14F-4D97-AF65-F5344CB8AC3E}">
        <p14:creationId xmlns:p14="http://schemas.microsoft.com/office/powerpoint/2010/main" val="898327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b="0" i="0" kern="1200">
                <a:solidFill>
                  <a:schemeClr val="tx1"/>
                </a:solidFill>
                <a:effectLst/>
                <a:latin typeface="Museo Sans 900" panose="02000000000000000000" pitchFamily="2" charset="77"/>
                <a:ea typeface="+mn-ea"/>
                <a:cs typeface="+mn-cs"/>
              </a:rPr>
              <a:t>Feedback their ideas as a class. Use the questions on this slide to prompt this discussion.</a:t>
            </a:r>
          </a:p>
          <a:p>
            <a:pPr lvl="0"/>
            <a:endParaRPr lang="en-GB" sz="1200" b="0" i="0" kern="1200">
              <a:solidFill>
                <a:schemeClr val="tx1"/>
              </a:solidFill>
              <a:effectLst/>
              <a:latin typeface="Museo Sans 900" panose="02000000000000000000" pitchFamily="2" charset="77"/>
              <a:ea typeface="+mn-ea"/>
              <a:cs typeface="+mn-cs"/>
            </a:endParaRPr>
          </a:p>
          <a:p>
            <a:pPr marL="171450" lvl="0" indent="-171450">
              <a:buFont typeface="Arial" panose="020B0604020202020204" pitchFamily="34" charset="0"/>
              <a:buChar char="•"/>
            </a:pPr>
            <a:r>
              <a:rPr lang="en-GB" sz="1200" b="0" i="0" kern="1200">
                <a:solidFill>
                  <a:schemeClr val="tx1"/>
                </a:solidFill>
                <a:effectLst/>
                <a:latin typeface="Museo Sans 900" panose="02000000000000000000" pitchFamily="2" charset="77"/>
                <a:ea typeface="+mn-ea"/>
                <a:cs typeface="+mn-cs"/>
              </a:rPr>
              <a:t>What do you know about climate change and how have you found out this information? For example, this learning might have taken place at school, by going online at home, or by talking with other people. </a:t>
            </a:r>
          </a:p>
          <a:p>
            <a:pPr marL="171450" lvl="0" indent="-171450">
              <a:buFont typeface="Arial" panose="020B0604020202020204" pitchFamily="34" charset="0"/>
              <a:buChar char="•"/>
            </a:pPr>
            <a:r>
              <a:rPr lang="en-GB" sz="1200" b="0" i="0" kern="1200">
                <a:solidFill>
                  <a:schemeClr val="tx1"/>
                </a:solidFill>
                <a:effectLst/>
                <a:latin typeface="Museo Sans 900" panose="02000000000000000000" pitchFamily="2" charset="77"/>
                <a:ea typeface="+mn-ea"/>
                <a:cs typeface="+mn-cs"/>
              </a:rPr>
              <a:t>Which of your ideas are facts or information? Which are thoughts or feelings? Learners could use different coloured pencils or pens to mark this on their paper.</a:t>
            </a:r>
          </a:p>
          <a:p>
            <a:pPr marL="171450" lvl="0" indent="-171450">
              <a:buFont typeface="Arial" panose="020B0604020202020204" pitchFamily="34" charset="0"/>
              <a:buChar char="•"/>
            </a:pPr>
            <a:r>
              <a:rPr lang="en-GB" sz="1200" b="0" i="0" kern="1200">
                <a:solidFill>
                  <a:schemeClr val="tx1"/>
                </a:solidFill>
                <a:effectLst/>
                <a:latin typeface="Museo Sans 900" panose="02000000000000000000" pitchFamily="2" charset="77"/>
                <a:ea typeface="+mn-ea"/>
                <a:cs typeface="+mn-cs"/>
              </a:rPr>
              <a:t>Do you have any questions that you would like to ask about climate change? How could you find out the answers to these? Learners could add these questions to their climate change spider diagrams.</a:t>
            </a:r>
          </a:p>
          <a:p>
            <a:pPr marL="171450" lvl="0" indent="-171450">
              <a:buFont typeface="Arial" panose="020B0604020202020204" pitchFamily="34" charset="0"/>
              <a:buChar char="•"/>
            </a:pPr>
            <a:r>
              <a:rPr lang="en-GB" sz="1200" b="0" i="0" kern="1200">
                <a:solidFill>
                  <a:schemeClr val="tx1"/>
                </a:solidFill>
                <a:effectLst/>
                <a:latin typeface="Museo Sans 900" panose="02000000000000000000" pitchFamily="2" charset="77"/>
                <a:ea typeface="+mn-ea"/>
                <a:cs typeface="+mn-cs"/>
              </a:rPr>
              <a:t>Do you think it is important for young people to learn about climate change? </a:t>
            </a:r>
          </a:p>
          <a:p>
            <a:pPr marL="171450" indent="-171450">
              <a:buFont typeface="Arial" panose="020B0604020202020204" pitchFamily="34" charset="0"/>
              <a:buChar char="•"/>
            </a:pPr>
            <a:endParaRPr lang="en-GB" b="0"/>
          </a:p>
        </p:txBody>
      </p:sp>
      <p:sp>
        <p:nvSpPr>
          <p:cNvPr id="4" name="Slide Number Placeholder 3"/>
          <p:cNvSpPr>
            <a:spLocks noGrp="1"/>
          </p:cNvSpPr>
          <p:nvPr>
            <p:ph type="sldNum" sz="quarter" idx="10"/>
          </p:nvPr>
        </p:nvSpPr>
        <p:spPr/>
        <p:txBody>
          <a:bodyPr/>
          <a:lstStyle/>
          <a:p>
            <a:fld id="{83B237C5-EB2C-6243-B2A5-C02EBBD9358B}" type="slidenum">
              <a:rPr lang="en-US" smtClean="0"/>
              <a:pPr/>
              <a:t>4</a:t>
            </a:fld>
            <a:endParaRPr lang="en-US"/>
          </a:p>
        </p:txBody>
      </p:sp>
    </p:spTree>
    <p:extLst>
      <p:ext uri="{BB962C8B-B14F-4D97-AF65-F5344CB8AC3E}">
        <p14:creationId xmlns:p14="http://schemas.microsoft.com/office/powerpoint/2010/main" val="9899131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b="0" i="0" kern="1200">
                <a:solidFill>
                  <a:schemeClr val="tx1"/>
                </a:solidFill>
                <a:effectLst/>
                <a:latin typeface="Museo Sans 900" panose="02000000000000000000" pitchFamily="2" charset="77"/>
                <a:ea typeface="+mn-ea"/>
                <a:cs typeface="+mn-cs"/>
              </a:rPr>
              <a:t>Ask learners to talk in their groups about possible reasons why young people should learn about climate change. </a:t>
            </a:r>
          </a:p>
          <a:p>
            <a:pPr lvl="0"/>
            <a:endParaRPr lang="en-GB" sz="1200" b="0" i="0" kern="1200">
              <a:solidFill>
                <a:schemeClr val="tx1"/>
              </a:solidFill>
              <a:effectLst/>
              <a:latin typeface="Museo Sans 900" panose="02000000000000000000" pitchFamily="2" charset="77"/>
              <a:ea typeface="+mn-ea"/>
              <a:cs typeface="+mn-cs"/>
            </a:endParaRPr>
          </a:p>
          <a:p>
            <a:pPr lvl="0"/>
            <a:r>
              <a:rPr lang="en-GB" sz="1200" b="0" i="0" kern="1200">
                <a:solidFill>
                  <a:schemeClr val="tx1"/>
                </a:solidFill>
                <a:effectLst/>
                <a:latin typeface="Museo Sans 900" panose="02000000000000000000" pitchFamily="2" charset="77"/>
                <a:ea typeface="+mn-ea"/>
                <a:cs typeface="+mn-cs"/>
              </a:rPr>
              <a:t>Discuss their ideas as a class before sharing copies of the </a:t>
            </a:r>
            <a:r>
              <a:rPr lang="en-GB" sz="1200" b="1" i="0" kern="1200">
                <a:solidFill>
                  <a:schemeClr val="tx1"/>
                </a:solidFill>
                <a:effectLst/>
                <a:latin typeface="Museo Sans 900" panose="02000000000000000000" pitchFamily="2" charset="77"/>
                <a:ea typeface="+mn-ea"/>
                <a:cs typeface="+mn-cs"/>
              </a:rPr>
              <a:t>Why do we</a:t>
            </a:r>
            <a:r>
              <a:rPr lang="en-GB" sz="1200" b="1" i="0" kern="1200" baseline="0">
                <a:solidFill>
                  <a:schemeClr val="tx1"/>
                </a:solidFill>
                <a:effectLst/>
                <a:latin typeface="Museo Sans 900" panose="02000000000000000000" pitchFamily="2" charset="77"/>
                <a:ea typeface="+mn-ea"/>
                <a:cs typeface="+mn-cs"/>
              </a:rPr>
              <a:t> need climate education?</a:t>
            </a:r>
            <a:r>
              <a:rPr lang="en-GB" sz="1200" b="0" i="0" kern="1200" baseline="0">
                <a:solidFill>
                  <a:schemeClr val="tx1"/>
                </a:solidFill>
                <a:effectLst/>
                <a:latin typeface="Museo Sans 900" panose="02000000000000000000" pitchFamily="2" charset="77"/>
                <a:ea typeface="+mn-ea"/>
                <a:cs typeface="+mn-cs"/>
              </a:rPr>
              <a:t> </a:t>
            </a:r>
            <a:r>
              <a:rPr lang="en-GB" sz="1200" b="0" i="0" kern="1200">
                <a:solidFill>
                  <a:schemeClr val="tx1"/>
                </a:solidFill>
                <a:effectLst/>
                <a:latin typeface="Museo Sans 900" panose="02000000000000000000" pitchFamily="2" charset="77"/>
                <a:ea typeface="+mn-ea"/>
                <a:cs typeface="+mn-cs"/>
              </a:rPr>
              <a:t>resource sheet. Some of these statements are also provided</a:t>
            </a:r>
            <a:r>
              <a:rPr lang="en-GB" sz="1200" b="0" i="0" kern="1200" baseline="0">
                <a:solidFill>
                  <a:schemeClr val="tx1"/>
                </a:solidFill>
                <a:effectLst/>
                <a:latin typeface="Museo Sans 900" panose="02000000000000000000" pitchFamily="2" charset="77"/>
                <a:ea typeface="+mn-ea"/>
                <a:cs typeface="+mn-cs"/>
              </a:rPr>
              <a:t> on this slide and the following one. </a:t>
            </a:r>
          </a:p>
          <a:p>
            <a:pPr lvl="0"/>
            <a:endParaRPr lang="en-GB" b="0"/>
          </a:p>
        </p:txBody>
      </p:sp>
      <p:sp>
        <p:nvSpPr>
          <p:cNvPr id="4" name="Slide Number Placeholder 3"/>
          <p:cNvSpPr>
            <a:spLocks noGrp="1"/>
          </p:cNvSpPr>
          <p:nvPr>
            <p:ph type="sldNum" sz="quarter" idx="10"/>
          </p:nvPr>
        </p:nvSpPr>
        <p:spPr/>
        <p:txBody>
          <a:bodyPr/>
          <a:lstStyle/>
          <a:p>
            <a:fld id="{83B237C5-EB2C-6243-B2A5-C02EBBD9358B}" type="slidenum">
              <a:rPr lang="en-US" smtClean="0"/>
              <a:pPr/>
              <a:t>5</a:t>
            </a:fld>
            <a:endParaRPr lang="en-US"/>
          </a:p>
        </p:txBody>
      </p:sp>
    </p:spTree>
    <p:extLst>
      <p:ext uri="{BB962C8B-B14F-4D97-AF65-F5344CB8AC3E}">
        <p14:creationId xmlns:p14="http://schemas.microsoft.com/office/powerpoint/2010/main" val="40906238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a:p>
        </p:txBody>
      </p:sp>
      <p:sp>
        <p:nvSpPr>
          <p:cNvPr id="4" name="Slide Number Placeholder 3"/>
          <p:cNvSpPr>
            <a:spLocks noGrp="1"/>
          </p:cNvSpPr>
          <p:nvPr>
            <p:ph type="sldNum" sz="quarter" idx="10"/>
          </p:nvPr>
        </p:nvSpPr>
        <p:spPr/>
        <p:txBody>
          <a:bodyPr/>
          <a:lstStyle/>
          <a:p>
            <a:fld id="{83B237C5-EB2C-6243-B2A5-C02EBBD9358B}" type="slidenum">
              <a:rPr lang="en-US" smtClean="0"/>
              <a:pPr/>
              <a:t>6</a:t>
            </a:fld>
            <a:endParaRPr lang="en-US"/>
          </a:p>
        </p:txBody>
      </p:sp>
    </p:spTree>
    <p:extLst>
      <p:ext uri="{BB962C8B-B14F-4D97-AF65-F5344CB8AC3E}">
        <p14:creationId xmlns:p14="http://schemas.microsoft.com/office/powerpoint/2010/main" val="40906238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a:p>
        </p:txBody>
      </p:sp>
      <p:sp>
        <p:nvSpPr>
          <p:cNvPr id="4" name="Slide Number Placeholder 3"/>
          <p:cNvSpPr>
            <a:spLocks noGrp="1"/>
          </p:cNvSpPr>
          <p:nvPr>
            <p:ph type="sldNum" sz="quarter" idx="10"/>
          </p:nvPr>
        </p:nvSpPr>
        <p:spPr/>
        <p:txBody>
          <a:bodyPr/>
          <a:lstStyle/>
          <a:p>
            <a:fld id="{83B237C5-EB2C-6243-B2A5-C02EBBD9358B}" type="slidenum">
              <a:rPr lang="en-US" smtClean="0"/>
              <a:pPr/>
              <a:t>7</a:t>
            </a:fld>
            <a:endParaRPr lang="en-US"/>
          </a:p>
        </p:txBody>
      </p:sp>
    </p:spTree>
    <p:extLst>
      <p:ext uri="{BB962C8B-B14F-4D97-AF65-F5344CB8AC3E}">
        <p14:creationId xmlns:p14="http://schemas.microsoft.com/office/powerpoint/2010/main" val="865112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b="0" i="0" kern="1200">
                <a:solidFill>
                  <a:schemeClr val="tx1"/>
                </a:solidFill>
                <a:effectLst/>
                <a:latin typeface="Museo Sans 900" panose="02000000000000000000" pitchFamily="2" charset="77"/>
                <a:ea typeface="+mn-ea"/>
                <a:cs typeface="+mn-cs"/>
              </a:rPr>
              <a:t>Ask learners what taking action means. Say that we can think of taking action as doing something to help stop a situation (usually bad) from developing or continuing. </a:t>
            </a:r>
          </a:p>
          <a:p>
            <a:pPr lvl="0"/>
            <a:endParaRPr lang="en-GB" sz="1200" b="0" i="0" kern="1200">
              <a:solidFill>
                <a:schemeClr val="tx1"/>
              </a:solidFill>
              <a:effectLst/>
              <a:latin typeface="Museo Sans 900" panose="02000000000000000000" pitchFamily="2" charset="77"/>
              <a:ea typeface="+mn-ea"/>
              <a:cs typeface="+mn-cs"/>
            </a:endParaRPr>
          </a:p>
          <a:p>
            <a:pPr lvl="0"/>
            <a:r>
              <a:rPr lang="en-GB" sz="1200" b="0" i="0" kern="1200">
                <a:solidFill>
                  <a:schemeClr val="tx1"/>
                </a:solidFill>
                <a:effectLst/>
                <a:latin typeface="Museo Sans 900" panose="02000000000000000000" pitchFamily="2" charset="77"/>
                <a:ea typeface="+mn-ea"/>
                <a:cs typeface="+mn-cs"/>
              </a:rPr>
              <a:t>Say that education can help people to take action against climate change in lots of different ways. This might be by helping people to adapt to the changing climate, for example by training farmers to grow drought-resistant crops. Or it might by encouraging people to take action to reduce carbon emissions. Briefly discuss learners’ ideas about how education could help people to take climate action.</a:t>
            </a:r>
          </a:p>
          <a:p>
            <a:pPr lvl="0"/>
            <a:endParaRPr lang="en-GB" sz="1200" b="0" i="0" kern="1200">
              <a:solidFill>
                <a:schemeClr val="tx1"/>
              </a:solidFill>
              <a:effectLst/>
              <a:latin typeface="Museo Sans 900" panose="02000000000000000000" pitchFamily="2" charset="77"/>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a:solidFill>
                  <a:schemeClr val="tx1"/>
                </a:solidFill>
                <a:effectLst/>
                <a:latin typeface="Museo Sans 900" panose="02000000000000000000" pitchFamily="2" charset="77"/>
                <a:ea typeface="+mn-ea"/>
                <a:cs typeface="+mn-cs"/>
              </a:rPr>
              <a:t>Explain that in this activity learners are going to be finding out how some amazing young people around the world are using education to take action against climate change. </a:t>
            </a:r>
          </a:p>
          <a:p>
            <a:pPr lvl="0"/>
            <a:endParaRPr lang="en-GB" sz="1200" b="0" i="0" kern="1200">
              <a:solidFill>
                <a:schemeClr val="tx1"/>
              </a:solidFill>
              <a:effectLst/>
              <a:latin typeface="Museo Sans 900" panose="02000000000000000000" pitchFamily="2" charset="77"/>
              <a:ea typeface="+mn-ea"/>
              <a:cs typeface="+mn-cs"/>
            </a:endParaRPr>
          </a:p>
          <a:p>
            <a:endParaRPr lang="en-GB" b="0"/>
          </a:p>
        </p:txBody>
      </p:sp>
      <p:sp>
        <p:nvSpPr>
          <p:cNvPr id="4" name="Slide Number Placeholder 3"/>
          <p:cNvSpPr>
            <a:spLocks noGrp="1"/>
          </p:cNvSpPr>
          <p:nvPr>
            <p:ph type="sldNum" sz="quarter" idx="10"/>
          </p:nvPr>
        </p:nvSpPr>
        <p:spPr/>
        <p:txBody>
          <a:bodyPr/>
          <a:lstStyle/>
          <a:p>
            <a:fld id="{83B237C5-EB2C-6243-B2A5-C02EBBD9358B}" type="slidenum">
              <a:rPr lang="en-US" smtClean="0"/>
              <a:pPr/>
              <a:t>8</a:t>
            </a:fld>
            <a:endParaRPr lang="en-US"/>
          </a:p>
        </p:txBody>
      </p:sp>
    </p:spTree>
    <p:extLst>
      <p:ext uri="{BB962C8B-B14F-4D97-AF65-F5344CB8AC3E}">
        <p14:creationId xmlns:p14="http://schemas.microsoft.com/office/powerpoint/2010/main" val="3647412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err="1">
                <a:solidFill>
                  <a:schemeClr val="tx1"/>
                </a:solidFill>
                <a:effectLst/>
                <a:latin typeface="Museo Sans 900" panose="02000000000000000000" pitchFamily="2" charset="77"/>
                <a:ea typeface="+mn-ea"/>
                <a:cs typeface="+mn-cs"/>
              </a:rPr>
              <a:t>Beatrace</a:t>
            </a:r>
            <a:r>
              <a:rPr lang="en-US" sz="1200" b="0" i="0" kern="1200">
                <a:solidFill>
                  <a:schemeClr val="tx1"/>
                </a:solidFill>
                <a:effectLst/>
                <a:latin typeface="Museo Sans 900" panose="02000000000000000000" pitchFamily="2" charset="77"/>
                <a:ea typeface="+mn-ea"/>
                <a:cs typeface="+mn-cs"/>
              </a:rPr>
              <a:t> is 23 years old and lives in Kenya. </a:t>
            </a:r>
          </a:p>
          <a:p>
            <a:endParaRPr lang="en-GB" sz="1200" b="0" i="0" kern="1200">
              <a:solidFill>
                <a:schemeClr val="tx1"/>
              </a:solidFill>
              <a:effectLst/>
              <a:latin typeface="Museo Sans 900" panose="02000000000000000000" pitchFamily="2" charset="77"/>
              <a:ea typeface="+mn-ea"/>
              <a:cs typeface="+mn-cs"/>
            </a:endParaRPr>
          </a:p>
          <a:p>
            <a:r>
              <a:rPr lang="en-GB" sz="1200" b="0" i="0" kern="1200">
                <a:solidFill>
                  <a:schemeClr val="tx1"/>
                </a:solidFill>
                <a:effectLst/>
                <a:latin typeface="Museo Sans 900" panose="02000000000000000000" pitchFamily="2" charset="77"/>
                <a:ea typeface="+mn-ea"/>
                <a:cs typeface="+mn-cs"/>
              </a:rPr>
              <a:t>I think climate action is very important be</a:t>
            </a:r>
            <a:r>
              <a:rPr lang="en-US" sz="1200" b="0" i="0" kern="1200">
                <a:solidFill>
                  <a:schemeClr val="tx1"/>
                </a:solidFill>
                <a:effectLst/>
                <a:latin typeface="Museo Sans 900" panose="02000000000000000000" pitchFamily="2" charset="77"/>
                <a:ea typeface="+mn-ea"/>
                <a:cs typeface="+mn-cs"/>
              </a:rPr>
              <a:t>cause I have seen how climate change has affected my family and the lives of other people. When I was young I had to walk long distances to collect water. Unpredictable weather is making it difficult for people to grow food. Wild animals are migrating from place to place in search of food and water. This can make it dangerous for children on their journeys to and from school.</a:t>
            </a:r>
          </a:p>
          <a:p>
            <a:endParaRPr lang="en-GB" sz="1200" b="0" i="0" kern="1200">
              <a:solidFill>
                <a:schemeClr val="tx1"/>
              </a:solidFill>
              <a:effectLst/>
              <a:latin typeface="Museo Sans 900" panose="02000000000000000000" pitchFamily="2" charset="77"/>
              <a:ea typeface="+mn-ea"/>
              <a:cs typeface="+mn-cs"/>
            </a:endParaRPr>
          </a:p>
          <a:p>
            <a:r>
              <a:rPr lang="en-US" sz="1200" b="0" i="0" kern="1200">
                <a:solidFill>
                  <a:schemeClr val="tx1"/>
                </a:solidFill>
                <a:effectLst/>
                <a:latin typeface="Museo Sans 900" panose="02000000000000000000" pitchFamily="2" charset="77"/>
                <a:ea typeface="+mn-ea"/>
                <a:cs typeface="+mn-cs"/>
              </a:rPr>
              <a:t>I am taking climate action in lots of different ways. I have helped school children to plant trees and </a:t>
            </a:r>
            <a:r>
              <a:rPr lang="en-US" sz="1200" b="0" i="0" kern="1200" err="1">
                <a:solidFill>
                  <a:schemeClr val="tx1"/>
                </a:solidFill>
                <a:effectLst/>
                <a:latin typeface="Museo Sans 900" panose="02000000000000000000" pitchFamily="2" charset="77"/>
                <a:ea typeface="+mn-ea"/>
                <a:cs typeface="+mn-cs"/>
              </a:rPr>
              <a:t>organised</a:t>
            </a:r>
            <a:r>
              <a:rPr lang="en-US" sz="1200" b="0" i="0" kern="1200">
                <a:solidFill>
                  <a:schemeClr val="tx1"/>
                </a:solidFill>
                <a:effectLst/>
                <a:latin typeface="Museo Sans 900" panose="02000000000000000000" pitchFamily="2" charset="77"/>
                <a:ea typeface="+mn-ea"/>
                <a:cs typeface="+mn-cs"/>
              </a:rPr>
              <a:t> recycling competitions and clean-up activities in parks and community spaces.  </a:t>
            </a:r>
            <a:endParaRPr lang="en-GB" sz="1200" b="0" i="0" kern="1200">
              <a:solidFill>
                <a:schemeClr val="tx1"/>
              </a:solidFill>
              <a:effectLst/>
              <a:latin typeface="Museo Sans 900" panose="02000000000000000000" pitchFamily="2" charset="77"/>
              <a:ea typeface="+mn-ea"/>
              <a:cs typeface="+mn-cs"/>
            </a:endParaRPr>
          </a:p>
          <a:p>
            <a:endParaRPr lang="en-GB" sz="1200" b="0" i="0" kern="1200">
              <a:solidFill>
                <a:schemeClr val="tx1"/>
              </a:solidFill>
              <a:effectLst/>
              <a:latin typeface="Museo Sans 900" panose="02000000000000000000" pitchFamily="2" charset="77"/>
              <a:ea typeface="+mn-ea"/>
              <a:cs typeface="+mn-cs"/>
            </a:endParaRPr>
          </a:p>
          <a:p>
            <a:r>
              <a:rPr lang="en-GB" sz="1200" b="0" i="0" kern="1200">
                <a:solidFill>
                  <a:schemeClr val="tx1"/>
                </a:solidFill>
                <a:effectLst/>
                <a:latin typeface="Museo Sans 900" panose="02000000000000000000" pitchFamily="2" charset="77"/>
                <a:ea typeface="+mn-ea"/>
                <a:cs typeface="+mn-cs"/>
              </a:rPr>
              <a:t>My advice for young people would be to remember that one can do anything but not everything. One of the mistakes a young person can make is to do nothing at all because you can only do something small. With climate action, everything matters. Any kind of action that will reduce our carbon footprint is action and big moves start with little bold steps. Young people have to work together to push for the cause.</a:t>
            </a:r>
          </a:p>
        </p:txBody>
      </p:sp>
      <p:sp>
        <p:nvSpPr>
          <p:cNvPr id="4" name="Slide Number Placeholder 3"/>
          <p:cNvSpPr>
            <a:spLocks noGrp="1"/>
          </p:cNvSpPr>
          <p:nvPr>
            <p:ph type="sldNum" sz="quarter" idx="10"/>
          </p:nvPr>
        </p:nvSpPr>
        <p:spPr/>
        <p:txBody>
          <a:bodyPr/>
          <a:lstStyle/>
          <a:p>
            <a:fld id="{83B237C5-EB2C-6243-B2A5-C02EBBD9358B}" type="slidenum">
              <a:rPr lang="en-US" smtClean="0"/>
              <a:pPr/>
              <a:t>9</a:t>
            </a:fld>
            <a:endParaRPr lang="en-US"/>
          </a:p>
        </p:txBody>
      </p:sp>
    </p:spTree>
    <p:extLst>
      <p:ext uri="{BB962C8B-B14F-4D97-AF65-F5344CB8AC3E}">
        <p14:creationId xmlns:p14="http://schemas.microsoft.com/office/powerpoint/2010/main" val="27631495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1773238"/>
            <a:ext cx="9144000" cy="1655762"/>
          </a:xfrm>
        </p:spPr>
        <p:txBody>
          <a:bodyPr anchor="b"/>
          <a:lstStyle>
            <a:lvl1pPr algn="l">
              <a:defRPr sz="6000" b="1" i="0"/>
            </a:lvl1pPr>
          </a:lstStyle>
          <a:p>
            <a:r>
              <a:rPr lang="en-GB"/>
              <a:t>Headline Part One</a:t>
            </a:r>
            <a:endParaRPr lang="en-US"/>
          </a:p>
        </p:txBody>
      </p:sp>
      <p:sp>
        <p:nvSpPr>
          <p:cNvPr id="3" name="Subtitle 2">
            <a:extLst>
              <a:ext uri="{FF2B5EF4-FFF2-40B4-BE49-F238E27FC236}">
                <a16:creationId xmlns:a16="http://schemas.microsoft.com/office/drawing/2014/main" id="{82B86961-32CF-5A4C-9379-ED3C35B9775E}"/>
              </a:ext>
            </a:extLst>
          </p:cNvPr>
          <p:cNvSpPr>
            <a:spLocks noGrp="1"/>
          </p:cNvSpPr>
          <p:nvPr>
            <p:ph type="subTitle" idx="1" hasCustomPrompt="1"/>
          </p:nvPr>
        </p:nvSpPr>
        <p:spPr>
          <a:xfrm>
            <a:off x="479425" y="3429000"/>
            <a:ext cx="9144000" cy="1655762"/>
          </a:xfrm>
          <a:prstGeom prst="rect">
            <a:avLst/>
          </a:prstGeom>
        </p:spPr>
        <p:txBody>
          <a:bodyPr anchor="t"/>
          <a:lstStyle>
            <a:lvl1pPr marL="0" indent="0" algn="l">
              <a:buNone/>
              <a:defRPr sz="6000" b="1" i="0">
                <a:solidFill>
                  <a:schemeClr val="bg2"/>
                </a:solidFill>
                <a:latin typeface="Museo Sans 900" panose="02000000000000000000"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Headline Part Two</a:t>
            </a:r>
            <a:endParaRPr lang="en-US"/>
          </a:p>
        </p:txBody>
      </p:sp>
    </p:spTree>
    <p:extLst>
      <p:ext uri="{BB962C8B-B14F-4D97-AF65-F5344CB8AC3E}">
        <p14:creationId xmlns:p14="http://schemas.microsoft.com/office/powerpoint/2010/main" val="2702170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reak slide Blue">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765848"/>
            <a:ext cx="9144000" cy="5231996"/>
          </a:xfrm>
        </p:spPr>
        <p:txBody>
          <a:bodyPr anchor="ctr">
            <a:normAutofit/>
          </a:bodyPr>
          <a:lstStyle>
            <a:lvl1pPr algn="l">
              <a:defRPr sz="5000" b="1" i="0">
                <a:solidFill>
                  <a:schemeClr val="bg1"/>
                </a:solidFill>
              </a:defRPr>
            </a:lvl1pPr>
          </a:lstStyle>
          <a:p>
            <a:r>
              <a:rPr lang="en-GB"/>
              <a:t>Section divider</a:t>
            </a:r>
            <a:endParaRPr lang="en-US"/>
          </a:p>
        </p:txBody>
      </p:sp>
      <p:sp>
        <p:nvSpPr>
          <p:cNvPr id="6" name="Slide Number Placeholder 5">
            <a:extLst>
              <a:ext uri="{FF2B5EF4-FFF2-40B4-BE49-F238E27FC236}">
                <a16:creationId xmlns:a16="http://schemas.microsoft.com/office/drawing/2014/main" id="{EFBF19AA-E48E-C441-A1A2-0D7113AFF853}"/>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bg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a:p>
        </p:txBody>
      </p:sp>
    </p:spTree>
    <p:extLst>
      <p:ext uri="{BB962C8B-B14F-4D97-AF65-F5344CB8AC3E}">
        <p14:creationId xmlns:p14="http://schemas.microsoft.com/office/powerpoint/2010/main" val="19722185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reak Slide Bright Blue">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765848"/>
            <a:ext cx="9144000" cy="5231996"/>
          </a:xfrm>
        </p:spPr>
        <p:txBody>
          <a:bodyPr anchor="ctr">
            <a:normAutofit/>
          </a:bodyPr>
          <a:lstStyle>
            <a:lvl1pPr algn="l">
              <a:defRPr sz="5000" b="1" i="0">
                <a:solidFill>
                  <a:schemeClr val="bg1"/>
                </a:solidFill>
              </a:defRPr>
            </a:lvl1pPr>
          </a:lstStyle>
          <a:p>
            <a:r>
              <a:rPr lang="en-GB"/>
              <a:t>Section divider</a:t>
            </a:r>
            <a:endParaRPr lang="en-US"/>
          </a:p>
        </p:txBody>
      </p:sp>
      <p:sp>
        <p:nvSpPr>
          <p:cNvPr id="3" name="Slide Number Placeholder 5">
            <a:extLst>
              <a:ext uri="{FF2B5EF4-FFF2-40B4-BE49-F238E27FC236}">
                <a16:creationId xmlns:a16="http://schemas.microsoft.com/office/drawing/2014/main" id="{49DF9D0F-E1E9-B749-AA08-67CA5D077BFB}"/>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bg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a:p>
        </p:txBody>
      </p:sp>
    </p:spTree>
    <p:extLst>
      <p:ext uri="{BB962C8B-B14F-4D97-AF65-F5344CB8AC3E}">
        <p14:creationId xmlns:p14="http://schemas.microsoft.com/office/powerpoint/2010/main" val="3426504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reak Slide Green">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765848"/>
            <a:ext cx="9144000" cy="5231996"/>
          </a:xfrm>
        </p:spPr>
        <p:txBody>
          <a:bodyPr anchor="ctr">
            <a:normAutofit/>
          </a:bodyPr>
          <a:lstStyle>
            <a:lvl1pPr algn="l">
              <a:defRPr sz="5000" b="1" i="0">
                <a:solidFill>
                  <a:schemeClr val="bg1"/>
                </a:solidFill>
              </a:defRPr>
            </a:lvl1pPr>
          </a:lstStyle>
          <a:p>
            <a:r>
              <a:rPr lang="en-GB"/>
              <a:t>Section divider</a:t>
            </a:r>
            <a:endParaRPr lang="en-US"/>
          </a:p>
        </p:txBody>
      </p:sp>
      <p:sp>
        <p:nvSpPr>
          <p:cNvPr id="3" name="Slide Number Placeholder 5">
            <a:extLst>
              <a:ext uri="{FF2B5EF4-FFF2-40B4-BE49-F238E27FC236}">
                <a16:creationId xmlns:a16="http://schemas.microsoft.com/office/drawing/2014/main" id="{067208B4-F1CB-2D44-9B9A-5777B70457E7}"/>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bg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a:p>
        </p:txBody>
      </p:sp>
    </p:spTree>
    <p:extLst>
      <p:ext uri="{BB962C8B-B14F-4D97-AF65-F5344CB8AC3E}">
        <p14:creationId xmlns:p14="http://schemas.microsoft.com/office/powerpoint/2010/main" val="42330590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reak Slide Bright Green">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765848"/>
            <a:ext cx="9144000" cy="5231996"/>
          </a:xfrm>
        </p:spPr>
        <p:txBody>
          <a:bodyPr anchor="ctr">
            <a:normAutofit/>
          </a:bodyPr>
          <a:lstStyle>
            <a:lvl1pPr algn="l">
              <a:defRPr sz="5000" b="1" i="0">
                <a:solidFill>
                  <a:schemeClr val="bg1"/>
                </a:solidFill>
              </a:defRPr>
            </a:lvl1pPr>
          </a:lstStyle>
          <a:p>
            <a:r>
              <a:rPr lang="en-GB"/>
              <a:t>Section divider</a:t>
            </a:r>
            <a:endParaRPr lang="en-US"/>
          </a:p>
        </p:txBody>
      </p:sp>
      <p:sp>
        <p:nvSpPr>
          <p:cNvPr id="3" name="Slide Number Placeholder 5">
            <a:extLst>
              <a:ext uri="{FF2B5EF4-FFF2-40B4-BE49-F238E27FC236}">
                <a16:creationId xmlns:a16="http://schemas.microsoft.com/office/drawing/2014/main" id="{A7C6FBAD-BF3D-0E45-B3C1-79382BD0F581}"/>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bg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a:p>
        </p:txBody>
      </p:sp>
    </p:spTree>
    <p:extLst>
      <p:ext uri="{BB962C8B-B14F-4D97-AF65-F5344CB8AC3E}">
        <p14:creationId xmlns:p14="http://schemas.microsoft.com/office/powerpoint/2010/main" val="35528941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reak Slide Dark Orange">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765848"/>
            <a:ext cx="9144000" cy="5231996"/>
          </a:xfrm>
        </p:spPr>
        <p:txBody>
          <a:bodyPr anchor="ctr">
            <a:normAutofit/>
          </a:bodyPr>
          <a:lstStyle>
            <a:lvl1pPr algn="l">
              <a:defRPr sz="5000" b="1" i="0">
                <a:solidFill>
                  <a:schemeClr val="bg1"/>
                </a:solidFill>
              </a:defRPr>
            </a:lvl1pPr>
          </a:lstStyle>
          <a:p>
            <a:r>
              <a:rPr lang="en-GB"/>
              <a:t>Section divider</a:t>
            </a:r>
            <a:endParaRPr lang="en-US"/>
          </a:p>
        </p:txBody>
      </p:sp>
      <p:sp>
        <p:nvSpPr>
          <p:cNvPr id="3" name="Slide Number Placeholder 5">
            <a:extLst>
              <a:ext uri="{FF2B5EF4-FFF2-40B4-BE49-F238E27FC236}">
                <a16:creationId xmlns:a16="http://schemas.microsoft.com/office/drawing/2014/main" id="{536F0F3A-51F1-8B44-986A-AB1F7C7D9D6C}"/>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bg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a:p>
        </p:txBody>
      </p:sp>
    </p:spTree>
    <p:extLst>
      <p:ext uri="{BB962C8B-B14F-4D97-AF65-F5344CB8AC3E}">
        <p14:creationId xmlns:p14="http://schemas.microsoft.com/office/powerpoint/2010/main" val="13328694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reak Slide Orange">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765848"/>
            <a:ext cx="9144000" cy="5231996"/>
          </a:xfrm>
        </p:spPr>
        <p:txBody>
          <a:bodyPr anchor="ctr">
            <a:normAutofit/>
          </a:bodyPr>
          <a:lstStyle>
            <a:lvl1pPr algn="l">
              <a:defRPr sz="5000" b="1" i="0">
                <a:solidFill>
                  <a:schemeClr val="bg1"/>
                </a:solidFill>
              </a:defRPr>
            </a:lvl1pPr>
          </a:lstStyle>
          <a:p>
            <a:r>
              <a:rPr lang="en-GB"/>
              <a:t>Section divider</a:t>
            </a:r>
            <a:endParaRPr lang="en-US"/>
          </a:p>
        </p:txBody>
      </p:sp>
      <p:sp>
        <p:nvSpPr>
          <p:cNvPr id="3" name="Slide Number Placeholder 5">
            <a:extLst>
              <a:ext uri="{FF2B5EF4-FFF2-40B4-BE49-F238E27FC236}">
                <a16:creationId xmlns:a16="http://schemas.microsoft.com/office/drawing/2014/main" id="{38405B62-0976-6244-9C20-E7FA69CBCD8B}"/>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bg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a:p>
        </p:txBody>
      </p:sp>
    </p:spTree>
    <p:extLst>
      <p:ext uri="{BB962C8B-B14F-4D97-AF65-F5344CB8AC3E}">
        <p14:creationId xmlns:p14="http://schemas.microsoft.com/office/powerpoint/2010/main" val="29551829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reak Slide Teal">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765848"/>
            <a:ext cx="9144000" cy="5231996"/>
          </a:xfrm>
        </p:spPr>
        <p:txBody>
          <a:bodyPr anchor="ctr">
            <a:normAutofit/>
          </a:bodyPr>
          <a:lstStyle>
            <a:lvl1pPr algn="l">
              <a:defRPr sz="5000" b="1" i="0">
                <a:solidFill>
                  <a:schemeClr val="bg1"/>
                </a:solidFill>
              </a:defRPr>
            </a:lvl1pPr>
          </a:lstStyle>
          <a:p>
            <a:r>
              <a:rPr lang="en-GB"/>
              <a:t>Section divider</a:t>
            </a:r>
            <a:endParaRPr lang="en-US"/>
          </a:p>
        </p:txBody>
      </p:sp>
      <p:sp>
        <p:nvSpPr>
          <p:cNvPr id="3" name="Slide Number Placeholder 5">
            <a:extLst>
              <a:ext uri="{FF2B5EF4-FFF2-40B4-BE49-F238E27FC236}">
                <a16:creationId xmlns:a16="http://schemas.microsoft.com/office/drawing/2014/main" id="{2227855B-9295-0942-8D27-B5B2A1BEE1A8}"/>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bg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a:p>
        </p:txBody>
      </p:sp>
    </p:spTree>
    <p:extLst>
      <p:ext uri="{BB962C8B-B14F-4D97-AF65-F5344CB8AC3E}">
        <p14:creationId xmlns:p14="http://schemas.microsoft.com/office/powerpoint/2010/main" val="21082415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reak Slide Pink">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765848"/>
            <a:ext cx="9144000" cy="5231996"/>
          </a:xfrm>
        </p:spPr>
        <p:txBody>
          <a:bodyPr anchor="ctr">
            <a:normAutofit/>
          </a:bodyPr>
          <a:lstStyle>
            <a:lvl1pPr algn="l">
              <a:defRPr sz="5000" b="1" i="0">
                <a:solidFill>
                  <a:schemeClr val="bg1"/>
                </a:solidFill>
              </a:defRPr>
            </a:lvl1pPr>
          </a:lstStyle>
          <a:p>
            <a:r>
              <a:rPr lang="en-GB"/>
              <a:t>Section divider</a:t>
            </a:r>
            <a:endParaRPr lang="en-US"/>
          </a:p>
        </p:txBody>
      </p:sp>
      <p:sp>
        <p:nvSpPr>
          <p:cNvPr id="3" name="Slide Number Placeholder 5">
            <a:extLst>
              <a:ext uri="{FF2B5EF4-FFF2-40B4-BE49-F238E27FC236}">
                <a16:creationId xmlns:a16="http://schemas.microsoft.com/office/drawing/2014/main" id="{46189E02-59D5-9E42-9074-186520787365}"/>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bg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a:p>
        </p:txBody>
      </p:sp>
    </p:spTree>
    <p:extLst>
      <p:ext uri="{BB962C8B-B14F-4D97-AF65-F5344CB8AC3E}">
        <p14:creationId xmlns:p14="http://schemas.microsoft.com/office/powerpoint/2010/main" val="33906324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4" name="Text Placeholder 6">
            <a:extLst>
              <a:ext uri="{FF2B5EF4-FFF2-40B4-BE49-F238E27FC236}">
                <a16:creationId xmlns:a16="http://schemas.microsoft.com/office/drawing/2014/main" id="{52CCE534-35DB-C544-BFCE-38E000976359}"/>
              </a:ext>
            </a:extLst>
          </p:cNvPr>
          <p:cNvSpPr>
            <a:spLocks noGrp="1"/>
          </p:cNvSpPr>
          <p:nvPr>
            <p:ph type="body" sz="quarter" idx="11" hasCustomPrompt="1"/>
          </p:nvPr>
        </p:nvSpPr>
        <p:spPr>
          <a:xfrm>
            <a:off x="479425" y="5656772"/>
            <a:ext cx="5154613" cy="867853"/>
          </a:xfrm>
          <a:prstGeom prst="rect">
            <a:avLst/>
          </a:prstGeom>
        </p:spPr>
        <p:txBody>
          <a:bodyPr anchor="b"/>
          <a:lstStyle>
            <a:lvl1pPr marL="0" indent="0">
              <a:lnSpc>
                <a:spcPct val="100000"/>
              </a:lnSpc>
              <a:spcBef>
                <a:spcPts val="0"/>
              </a:spcBef>
              <a:buNone/>
              <a:defRPr sz="1400" b="1" i="0">
                <a:latin typeface="Museo Sans 900" panose="02000000000000000000" pitchFamily="2" charset="77"/>
              </a:defRPr>
            </a:lvl1pPr>
            <a:lvl2pPr marL="457200" indent="0">
              <a:buNone/>
              <a:defRPr/>
            </a:lvl2pPr>
            <a:lvl3pPr marL="914400" indent="0">
              <a:buNone/>
              <a:defRPr/>
            </a:lvl3pPr>
            <a:lvl4pPr marL="1371600" indent="0">
              <a:buNone/>
              <a:defRPr/>
            </a:lvl4pPr>
            <a:lvl5pPr marL="1828800" indent="0">
              <a:buNone/>
              <a:defRPr/>
            </a:lvl5pPr>
          </a:lstStyle>
          <a:p>
            <a:pPr lvl="0"/>
            <a:r>
              <a:rPr lang="en-GB"/>
              <a:t>Disclaimer / Legal text TBC</a:t>
            </a:r>
          </a:p>
          <a:p>
            <a:pPr lvl="0"/>
            <a:r>
              <a:rPr lang="en-GB"/>
              <a:t>© </a:t>
            </a:r>
            <a:r>
              <a:rPr lang="en-GB" err="1"/>
              <a:t>Theirworld</a:t>
            </a:r>
            <a:r>
              <a:rPr lang="en-GB"/>
              <a:t> 2019</a:t>
            </a:r>
            <a:endParaRPr lang="en-US"/>
          </a:p>
        </p:txBody>
      </p:sp>
      <p:pic>
        <p:nvPicPr>
          <p:cNvPr id="5" name="Picture 4">
            <a:extLst>
              <a:ext uri="{FF2B5EF4-FFF2-40B4-BE49-F238E27FC236}">
                <a16:creationId xmlns:a16="http://schemas.microsoft.com/office/drawing/2014/main" id="{9F54598C-566E-7043-B2B3-B7C9D564F2E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7783" y="5056968"/>
            <a:ext cx="2655384" cy="599804"/>
          </a:xfrm>
          <a:prstGeom prst="rect">
            <a:avLst/>
          </a:prstGeom>
        </p:spPr>
      </p:pic>
      <p:pic>
        <p:nvPicPr>
          <p:cNvPr id="7" name="Picture 6">
            <a:extLst>
              <a:ext uri="{FF2B5EF4-FFF2-40B4-BE49-F238E27FC236}">
                <a16:creationId xmlns:a16="http://schemas.microsoft.com/office/drawing/2014/main" id="{7A4F3FBE-D33A-0D41-917F-B2A4C55E7F2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029200" y="2362200"/>
            <a:ext cx="2133600" cy="2133600"/>
          </a:xfrm>
          <a:prstGeom prst="rect">
            <a:avLst/>
          </a:prstGeom>
        </p:spPr>
      </p:pic>
    </p:spTree>
    <p:extLst>
      <p:ext uri="{BB962C8B-B14F-4D97-AF65-F5344CB8AC3E}">
        <p14:creationId xmlns:p14="http://schemas.microsoft.com/office/powerpoint/2010/main" val="7529451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1994524"/>
            <a:ext cx="5153932" cy="1434476"/>
          </a:xfrm>
        </p:spPr>
        <p:txBody>
          <a:bodyPr anchor="b">
            <a:normAutofit/>
          </a:bodyPr>
          <a:lstStyle>
            <a:lvl1pPr algn="l">
              <a:defRPr sz="5000" b="1" i="0"/>
            </a:lvl1pPr>
          </a:lstStyle>
          <a:p>
            <a:r>
              <a:rPr lang="en-GB"/>
              <a:t>Headline Text</a:t>
            </a:r>
            <a:endParaRPr lang="en-US"/>
          </a:p>
        </p:txBody>
      </p:sp>
      <p:sp>
        <p:nvSpPr>
          <p:cNvPr id="5" name="Picture Placeholder 4">
            <a:extLst>
              <a:ext uri="{FF2B5EF4-FFF2-40B4-BE49-F238E27FC236}">
                <a16:creationId xmlns:a16="http://schemas.microsoft.com/office/drawing/2014/main" id="{0D970856-E993-9C44-8667-1136886ED9B5}"/>
              </a:ext>
            </a:extLst>
          </p:cNvPr>
          <p:cNvSpPr>
            <a:spLocks noGrp="1"/>
          </p:cNvSpPr>
          <p:nvPr>
            <p:ph type="pic" sz="quarter" idx="10" hasCustomPrompt="1"/>
          </p:nvPr>
        </p:nvSpPr>
        <p:spPr>
          <a:xfrm>
            <a:off x="7037386" y="0"/>
            <a:ext cx="5154614" cy="6858000"/>
          </a:xfrm>
          <a:prstGeom prst="rect">
            <a:avLst/>
          </a:prstGeom>
          <a:solidFill>
            <a:schemeClr val="bg1">
              <a:lumMod val="85000"/>
            </a:schemeClr>
          </a:solidFill>
        </p:spPr>
        <p:txBody>
          <a:bodyPr/>
          <a:lstStyle>
            <a:lvl1pPr>
              <a:defRPr b="1" i="0">
                <a:latin typeface="Museo Sans 900" panose="02000000000000000000" pitchFamily="2" charset="77"/>
              </a:defRPr>
            </a:lvl1pPr>
          </a:lstStyle>
          <a:p>
            <a:r>
              <a:rPr lang="en-US"/>
              <a:t>Photo here</a:t>
            </a:r>
          </a:p>
        </p:txBody>
      </p:sp>
      <p:sp>
        <p:nvSpPr>
          <p:cNvPr id="7" name="Text Placeholder 6">
            <a:extLst>
              <a:ext uri="{FF2B5EF4-FFF2-40B4-BE49-F238E27FC236}">
                <a16:creationId xmlns:a16="http://schemas.microsoft.com/office/drawing/2014/main" id="{2AD9CAE7-631F-994F-8217-4483398F131E}"/>
              </a:ext>
            </a:extLst>
          </p:cNvPr>
          <p:cNvSpPr>
            <a:spLocks noGrp="1"/>
          </p:cNvSpPr>
          <p:nvPr>
            <p:ph type="body" sz="quarter" idx="11" hasCustomPrompt="1"/>
          </p:nvPr>
        </p:nvSpPr>
        <p:spPr>
          <a:xfrm>
            <a:off x="479425" y="5656772"/>
            <a:ext cx="5154613" cy="867853"/>
          </a:xfrm>
          <a:prstGeom prst="rect">
            <a:avLst/>
          </a:prstGeom>
        </p:spPr>
        <p:txBody>
          <a:bodyPr anchor="b"/>
          <a:lstStyle>
            <a:lvl1pPr marL="0" indent="0">
              <a:lnSpc>
                <a:spcPct val="100000"/>
              </a:lnSpc>
              <a:spcBef>
                <a:spcPts val="0"/>
              </a:spcBef>
              <a:buNone/>
              <a:defRPr sz="1800" b="1" i="0">
                <a:latin typeface="Museo Sans 900" panose="02000000000000000000" pitchFamily="2" charset="77"/>
              </a:defRPr>
            </a:lvl1pPr>
            <a:lvl2pPr marL="457200" indent="0">
              <a:buNone/>
              <a:defRPr/>
            </a:lvl2pPr>
            <a:lvl3pPr marL="914400" indent="0">
              <a:buNone/>
              <a:defRPr/>
            </a:lvl3pPr>
            <a:lvl4pPr marL="1371600" indent="0">
              <a:buNone/>
              <a:defRPr/>
            </a:lvl4pPr>
            <a:lvl5pPr marL="1828800" indent="0">
              <a:buNone/>
              <a:defRPr/>
            </a:lvl5pPr>
          </a:lstStyle>
          <a:p>
            <a:pPr lvl="0"/>
            <a:r>
              <a:rPr lang="en-GB"/>
              <a:t>Subheading</a:t>
            </a:r>
          </a:p>
          <a:p>
            <a:pPr lvl="0"/>
            <a:r>
              <a:rPr lang="en-GB"/>
              <a:t>Name &amp; Title</a:t>
            </a:r>
          </a:p>
          <a:p>
            <a:pPr lvl="0"/>
            <a:r>
              <a:rPr lang="en-GB"/>
              <a:t>Date etc.</a:t>
            </a:r>
            <a:endParaRPr lang="en-US"/>
          </a:p>
        </p:txBody>
      </p:sp>
      <p:sp>
        <p:nvSpPr>
          <p:cNvPr id="12" name="Text Placeholder 11">
            <a:extLst>
              <a:ext uri="{FF2B5EF4-FFF2-40B4-BE49-F238E27FC236}">
                <a16:creationId xmlns:a16="http://schemas.microsoft.com/office/drawing/2014/main" id="{1B82FD03-FDB8-344B-92B3-F47560F0712B}"/>
              </a:ext>
            </a:extLst>
          </p:cNvPr>
          <p:cNvSpPr>
            <a:spLocks noGrp="1"/>
          </p:cNvSpPr>
          <p:nvPr>
            <p:ph type="body" sz="quarter" idx="12" hasCustomPrompt="1"/>
          </p:nvPr>
        </p:nvSpPr>
        <p:spPr>
          <a:xfrm>
            <a:off x="479425" y="3445329"/>
            <a:ext cx="5154613" cy="1273629"/>
          </a:xfrm>
          <a:prstGeom prst="rect">
            <a:avLst/>
          </a:prstGeom>
        </p:spPr>
        <p:txBody>
          <a:bodyPr anchor="t"/>
          <a:lstStyle>
            <a:lvl1pPr marL="0" indent="0">
              <a:buNone/>
              <a:defRPr b="1" i="0">
                <a:solidFill>
                  <a:schemeClr val="bg2"/>
                </a:solidFill>
                <a:latin typeface="Museo Sans 900" panose="02000000000000000000" pitchFamily="2" charset="77"/>
              </a:defRPr>
            </a:lvl1pPr>
            <a:lvl2pPr marL="457200" indent="0">
              <a:buNone/>
              <a:defRPr/>
            </a:lvl2pPr>
            <a:lvl3pPr marL="914400" indent="0">
              <a:buNone/>
              <a:defRPr/>
            </a:lvl3pPr>
            <a:lvl4pPr marL="1371600" indent="0">
              <a:buNone/>
              <a:defRPr/>
            </a:lvl4pPr>
            <a:lvl5pPr marL="1828800" indent="0">
              <a:buNone/>
              <a:defRPr/>
            </a:lvl5pPr>
          </a:lstStyle>
          <a:p>
            <a:pPr lvl="0"/>
            <a:r>
              <a:rPr lang="en-GB"/>
              <a:t>Subheading</a:t>
            </a:r>
            <a:endParaRPr lang="en-US"/>
          </a:p>
        </p:txBody>
      </p:sp>
    </p:spTree>
    <p:extLst>
      <p:ext uri="{BB962C8B-B14F-4D97-AF65-F5344CB8AC3E}">
        <p14:creationId xmlns:p14="http://schemas.microsoft.com/office/powerpoint/2010/main" val="14424843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Illustr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1994524"/>
            <a:ext cx="5153932" cy="1434476"/>
          </a:xfrm>
        </p:spPr>
        <p:txBody>
          <a:bodyPr anchor="b">
            <a:normAutofit/>
          </a:bodyPr>
          <a:lstStyle>
            <a:lvl1pPr algn="l">
              <a:defRPr sz="5000" b="1" i="0"/>
            </a:lvl1pPr>
          </a:lstStyle>
          <a:p>
            <a:r>
              <a:rPr lang="en-GB"/>
              <a:t>Headline Text</a:t>
            </a:r>
            <a:endParaRPr lang="en-US"/>
          </a:p>
        </p:txBody>
      </p:sp>
      <p:sp>
        <p:nvSpPr>
          <p:cNvPr id="5" name="Picture Placeholder 4">
            <a:extLst>
              <a:ext uri="{FF2B5EF4-FFF2-40B4-BE49-F238E27FC236}">
                <a16:creationId xmlns:a16="http://schemas.microsoft.com/office/drawing/2014/main" id="{0D970856-E993-9C44-8667-1136886ED9B5}"/>
              </a:ext>
            </a:extLst>
          </p:cNvPr>
          <p:cNvSpPr>
            <a:spLocks noGrp="1"/>
          </p:cNvSpPr>
          <p:nvPr>
            <p:ph type="pic" sz="quarter" idx="10" hasCustomPrompt="1"/>
          </p:nvPr>
        </p:nvSpPr>
        <p:spPr>
          <a:xfrm>
            <a:off x="7037386" y="0"/>
            <a:ext cx="5154614" cy="6858000"/>
          </a:xfrm>
          <a:prstGeom prst="rect">
            <a:avLst/>
          </a:prstGeom>
          <a:solidFill>
            <a:schemeClr val="bg1"/>
          </a:solidFill>
        </p:spPr>
        <p:txBody>
          <a:bodyPr/>
          <a:lstStyle>
            <a:lvl1pPr>
              <a:defRPr b="1" i="0">
                <a:latin typeface="Museo Sans 900" panose="02000000000000000000" pitchFamily="2" charset="77"/>
              </a:defRPr>
            </a:lvl1pPr>
          </a:lstStyle>
          <a:p>
            <a:r>
              <a:rPr lang="en-US"/>
              <a:t>Illustration here</a:t>
            </a:r>
          </a:p>
        </p:txBody>
      </p:sp>
      <p:sp>
        <p:nvSpPr>
          <p:cNvPr id="7" name="Text Placeholder 6">
            <a:extLst>
              <a:ext uri="{FF2B5EF4-FFF2-40B4-BE49-F238E27FC236}">
                <a16:creationId xmlns:a16="http://schemas.microsoft.com/office/drawing/2014/main" id="{2AD9CAE7-631F-994F-8217-4483398F131E}"/>
              </a:ext>
            </a:extLst>
          </p:cNvPr>
          <p:cNvSpPr>
            <a:spLocks noGrp="1"/>
          </p:cNvSpPr>
          <p:nvPr>
            <p:ph type="body" sz="quarter" idx="11" hasCustomPrompt="1"/>
          </p:nvPr>
        </p:nvSpPr>
        <p:spPr>
          <a:xfrm>
            <a:off x="479425" y="5656772"/>
            <a:ext cx="5154613" cy="867853"/>
          </a:xfrm>
          <a:prstGeom prst="rect">
            <a:avLst/>
          </a:prstGeom>
        </p:spPr>
        <p:txBody>
          <a:bodyPr anchor="b"/>
          <a:lstStyle>
            <a:lvl1pPr marL="0" indent="0">
              <a:lnSpc>
                <a:spcPct val="100000"/>
              </a:lnSpc>
              <a:spcBef>
                <a:spcPts val="0"/>
              </a:spcBef>
              <a:buNone/>
              <a:defRPr sz="1800" b="1" i="0">
                <a:latin typeface="Museo Sans 900" panose="02000000000000000000" pitchFamily="2" charset="77"/>
              </a:defRPr>
            </a:lvl1pPr>
            <a:lvl2pPr marL="457200" indent="0">
              <a:buNone/>
              <a:defRPr/>
            </a:lvl2pPr>
            <a:lvl3pPr marL="914400" indent="0">
              <a:buNone/>
              <a:defRPr/>
            </a:lvl3pPr>
            <a:lvl4pPr marL="1371600" indent="0">
              <a:buNone/>
              <a:defRPr/>
            </a:lvl4pPr>
            <a:lvl5pPr marL="1828800" indent="0">
              <a:buNone/>
              <a:defRPr/>
            </a:lvl5pPr>
          </a:lstStyle>
          <a:p>
            <a:pPr lvl="0"/>
            <a:r>
              <a:rPr lang="en-GB"/>
              <a:t>Subheading</a:t>
            </a:r>
          </a:p>
          <a:p>
            <a:pPr lvl="0"/>
            <a:r>
              <a:rPr lang="en-GB"/>
              <a:t>Name &amp; Title</a:t>
            </a:r>
          </a:p>
          <a:p>
            <a:pPr lvl="0"/>
            <a:r>
              <a:rPr lang="en-GB"/>
              <a:t>Date etc.</a:t>
            </a:r>
            <a:endParaRPr lang="en-US"/>
          </a:p>
        </p:txBody>
      </p:sp>
      <p:sp>
        <p:nvSpPr>
          <p:cNvPr id="12" name="Text Placeholder 11">
            <a:extLst>
              <a:ext uri="{FF2B5EF4-FFF2-40B4-BE49-F238E27FC236}">
                <a16:creationId xmlns:a16="http://schemas.microsoft.com/office/drawing/2014/main" id="{1B82FD03-FDB8-344B-92B3-F47560F0712B}"/>
              </a:ext>
            </a:extLst>
          </p:cNvPr>
          <p:cNvSpPr>
            <a:spLocks noGrp="1"/>
          </p:cNvSpPr>
          <p:nvPr>
            <p:ph type="body" sz="quarter" idx="12" hasCustomPrompt="1"/>
          </p:nvPr>
        </p:nvSpPr>
        <p:spPr>
          <a:xfrm>
            <a:off x="479425" y="3445329"/>
            <a:ext cx="5154613" cy="1273629"/>
          </a:xfrm>
          <a:prstGeom prst="rect">
            <a:avLst/>
          </a:prstGeom>
        </p:spPr>
        <p:txBody>
          <a:bodyPr anchor="t"/>
          <a:lstStyle>
            <a:lvl1pPr marL="0" indent="0">
              <a:buNone/>
              <a:defRPr b="1" i="0">
                <a:solidFill>
                  <a:schemeClr val="bg2"/>
                </a:solidFill>
                <a:latin typeface="Museo Sans 900" panose="02000000000000000000" pitchFamily="2" charset="77"/>
              </a:defRPr>
            </a:lvl1pPr>
            <a:lvl2pPr marL="457200" indent="0">
              <a:buNone/>
              <a:defRPr/>
            </a:lvl2pPr>
            <a:lvl3pPr marL="914400" indent="0">
              <a:buNone/>
              <a:defRPr/>
            </a:lvl3pPr>
            <a:lvl4pPr marL="1371600" indent="0">
              <a:buNone/>
              <a:defRPr/>
            </a:lvl4pPr>
            <a:lvl5pPr marL="1828800" indent="0">
              <a:buNone/>
              <a:defRPr/>
            </a:lvl5pPr>
          </a:lstStyle>
          <a:p>
            <a:pPr lvl="0"/>
            <a:r>
              <a:rPr lang="en-GB"/>
              <a:t>Subheading</a:t>
            </a:r>
            <a:endParaRPr lang="en-US"/>
          </a:p>
        </p:txBody>
      </p:sp>
      <p:pic>
        <p:nvPicPr>
          <p:cNvPr id="6" name="Picture 5">
            <a:extLst>
              <a:ext uri="{FF2B5EF4-FFF2-40B4-BE49-F238E27FC236}">
                <a16:creationId xmlns:a16="http://schemas.microsoft.com/office/drawing/2014/main" id="{52E155E0-A5EC-0247-B8D0-AB1E5651C3D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7782" y="370115"/>
            <a:ext cx="3575359" cy="807611"/>
          </a:xfrm>
          <a:prstGeom prst="rect">
            <a:avLst/>
          </a:prstGeom>
        </p:spPr>
      </p:pic>
    </p:spTree>
    <p:extLst>
      <p:ext uri="{BB962C8B-B14F-4D97-AF65-F5344CB8AC3E}">
        <p14:creationId xmlns:p14="http://schemas.microsoft.com/office/powerpoint/2010/main" val="2436154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Slide Bullets">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F739220A-1A96-7A4E-9816-EAEE2D09BBDD}"/>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tx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a:p>
        </p:txBody>
      </p:sp>
      <p:pic>
        <p:nvPicPr>
          <p:cNvPr id="9" name="Picture 8">
            <a:extLst>
              <a:ext uri="{FF2B5EF4-FFF2-40B4-BE49-F238E27FC236}">
                <a16:creationId xmlns:a16="http://schemas.microsoft.com/office/drawing/2014/main" id="{4695200E-0824-994A-80FC-DD92B8858E1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57291" y="6186857"/>
            <a:ext cx="1793838" cy="405196"/>
          </a:xfrm>
          <a:prstGeom prst="rect">
            <a:avLst/>
          </a:prstGeom>
        </p:spPr>
      </p:pic>
      <p:sp>
        <p:nvSpPr>
          <p:cNvPr id="10" name="Title Placeholder 1">
            <a:extLst>
              <a:ext uri="{FF2B5EF4-FFF2-40B4-BE49-F238E27FC236}">
                <a16:creationId xmlns:a16="http://schemas.microsoft.com/office/drawing/2014/main" id="{5721D85A-9491-EE4C-801F-18E5342EA4C6}"/>
              </a:ext>
            </a:extLst>
          </p:cNvPr>
          <p:cNvSpPr>
            <a:spLocks noGrp="1"/>
          </p:cNvSpPr>
          <p:nvPr>
            <p:ph type="title"/>
          </p:nvPr>
        </p:nvSpPr>
        <p:spPr>
          <a:xfrm>
            <a:off x="483198" y="365126"/>
            <a:ext cx="10515600" cy="1048038"/>
          </a:xfrm>
          <a:prstGeom prst="rect">
            <a:avLst/>
          </a:prstGeom>
        </p:spPr>
        <p:txBody>
          <a:bodyPr vert="horz" lIns="91440" tIns="45720" rIns="91440" bIns="45720" rtlCol="0" anchor="t">
            <a:normAutofit/>
          </a:bodyPr>
          <a:lstStyle>
            <a:lvl1pPr>
              <a:defRPr sz="4000" b="1" i="0"/>
            </a:lvl1pPr>
          </a:lstStyle>
          <a:p>
            <a:r>
              <a:rPr lang="en-GB"/>
              <a:t>Click to edit Master title style</a:t>
            </a:r>
            <a:endParaRPr lang="en-US"/>
          </a:p>
        </p:txBody>
      </p:sp>
      <p:sp>
        <p:nvSpPr>
          <p:cNvPr id="4" name="Text Placeholder 3">
            <a:extLst>
              <a:ext uri="{FF2B5EF4-FFF2-40B4-BE49-F238E27FC236}">
                <a16:creationId xmlns:a16="http://schemas.microsoft.com/office/drawing/2014/main" id="{24775857-F72E-114F-AC48-A9D2BB20106E}"/>
              </a:ext>
            </a:extLst>
          </p:cNvPr>
          <p:cNvSpPr>
            <a:spLocks noGrp="1"/>
          </p:cNvSpPr>
          <p:nvPr>
            <p:ph type="body" sz="quarter" idx="10"/>
          </p:nvPr>
        </p:nvSpPr>
        <p:spPr>
          <a:xfrm>
            <a:off x="482600" y="1603375"/>
            <a:ext cx="8613775" cy="4452938"/>
          </a:xfrm>
          <a:prstGeom prst="rect">
            <a:avLst/>
          </a:prstGeom>
        </p:spPr>
        <p:txBody>
          <a:bodyPr/>
          <a:lstStyle>
            <a:lvl1pPr>
              <a:defRPr b="1" i="0">
                <a:latin typeface="Museo Sans 900" panose="02000000000000000000" pitchFamily="2" charset="77"/>
              </a:defRPr>
            </a:lvl1pPr>
            <a:lvl2pPr>
              <a:defRPr b="1" i="0">
                <a:latin typeface="Museo Sans 900" panose="02000000000000000000" pitchFamily="2" charset="77"/>
              </a:defRPr>
            </a:lvl2pPr>
            <a:lvl3pPr>
              <a:defRPr b="1" i="0">
                <a:latin typeface="Museo Sans 900" panose="02000000000000000000" pitchFamily="2" charset="77"/>
              </a:defRPr>
            </a:lvl3pPr>
            <a:lvl4pPr>
              <a:defRPr b="1" i="0">
                <a:latin typeface="Museo Sans 900" panose="02000000000000000000" pitchFamily="2" charset="77"/>
              </a:defRPr>
            </a:lvl4pPr>
            <a:lvl5pPr>
              <a:defRPr b="1" i="0">
                <a:latin typeface="Museo Sans 900" panose="02000000000000000000" pitchFamily="2" charset="77"/>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9295292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Slide with Photo">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F739220A-1A96-7A4E-9816-EAEE2D09BBDD}"/>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tx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a:p>
        </p:txBody>
      </p:sp>
      <p:pic>
        <p:nvPicPr>
          <p:cNvPr id="9" name="Picture 8">
            <a:extLst>
              <a:ext uri="{FF2B5EF4-FFF2-40B4-BE49-F238E27FC236}">
                <a16:creationId xmlns:a16="http://schemas.microsoft.com/office/drawing/2014/main" id="{4695200E-0824-994A-80FC-DD92B8858E1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57291" y="6186857"/>
            <a:ext cx="1793838" cy="405196"/>
          </a:xfrm>
          <a:prstGeom prst="rect">
            <a:avLst/>
          </a:prstGeom>
        </p:spPr>
      </p:pic>
      <p:sp>
        <p:nvSpPr>
          <p:cNvPr id="10" name="Title Placeholder 1">
            <a:extLst>
              <a:ext uri="{FF2B5EF4-FFF2-40B4-BE49-F238E27FC236}">
                <a16:creationId xmlns:a16="http://schemas.microsoft.com/office/drawing/2014/main" id="{5721D85A-9491-EE4C-801F-18E5342EA4C6}"/>
              </a:ext>
            </a:extLst>
          </p:cNvPr>
          <p:cNvSpPr>
            <a:spLocks noGrp="1"/>
          </p:cNvSpPr>
          <p:nvPr>
            <p:ph type="title"/>
          </p:nvPr>
        </p:nvSpPr>
        <p:spPr>
          <a:xfrm>
            <a:off x="483198" y="365125"/>
            <a:ext cx="5395088" cy="1052477"/>
          </a:xfrm>
          <a:prstGeom prst="rect">
            <a:avLst/>
          </a:prstGeom>
        </p:spPr>
        <p:txBody>
          <a:bodyPr vert="horz" lIns="91440" tIns="45720" rIns="91440" bIns="45720" rtlCol="0" anchor="t">
            <a:normAutofit/>
          </a:bodyPr>
          <a:lstStyle>
            <a:lvl1pPr>
              <a:defRPr sz="4000" b="1" i="0"/>
            </a:lvl1pPr>
          </a:lstStyle>
          <a:p>
            <a:r>
              <a:rPr lang="en-GB"/>
              <a:t>Click to edit Master title style</a:t>
            </a:r>
            <a:endParaRPr lang="en-US"/>
          </a:p>
        </p:txBody>
      </p:sp>
      <p:sp>
        <p:nvSpPr>
          <p:cNvPr id="4" name="Text Placeholder 3">
            <a:extLst>
              <a:ext uri="{FF2B5EF4-FFF2-40B4-BE49-F238E27FC236}">
                <a16:creationId xmlns:a16="http://schemas.microsoft.com/office/drawing/2014/main" id="{24775857-F72E-114F-AC48-A9D2BB20106E}"/>
              </a:ext>
            </a:extLst>
          </p:cNvPr>
          <p:cNvSpPr>
            <a:spLocks noGrp="1"/>
          </p:cNvSpPr>
          <p:nvPr>
            <p:ph type="body" sz="quarter" idx="10"/>
          </p:nvPr>
        </p:nvSpPr>
        <p:spPr>
          <a:xfrm>
            <a:off x="482600" y="1712685"/>
            <a:ext cx="6179457" cy="4343627"/>
          </a:xfrm>
          <a:prstGeom prst="rect">
            <a:avLst/>
          </a:prstGeom>
        </p:spPr>
        <p:txBody>
          <a:bodyPr/>
          <a:lstStyle>
            <a:lvl1pPr>
              <a:buClr>
                <a:schemeClr val="tx2"/>
              </a:buClr>
              <a:defRPr sz="2600" b="1" i="0">
                <a:latin typeface="Museo Sans 900" panose="02000000000000000000" pitchFamily="2" charset="77"/>
              </a:defRPr>
            </a:lvl1pPr>
          </a:lstStyle>
          <a:p>
            <a:pPr lvl="0"/>
            <a:r>
              <a:rPr lang="en-GB"/>
              <a:t>Click to edit Master text</a:t>
            </a:r>
            <a:endParaRPr lang="en-US"/>
          </a:p>
        </p:txBody>
      </p:sp>
      <p:sp>
        <p:nvSpPr>
          <p:cNvPr id="6" name="Picture Placeholder 4">
            <a:extLst>
              <a:ext uri="{FF2B5EF4-FFF2-40B4-BE49-F238E27FC236}">
                <a16:creationId xmlns:a16="http://schemas.microsoft.com/office/drawing/2014/main" id="{76B9BC12-BBB5-3B41-AAFC-8C06F0A043FF}"/>
              </a:ext>
            </a:extLst>
          </p:cNvPr>
          <p:cNvSpPr>
            <a:spLocks noGrp="1"/>
          </p:cNvSpPr>
          <p:nvPr>
            <p:ph type="pic" sz="quarter" idx="11" hasCustomPrompt="1"/>
          </p:nvPr>
        </p:nvSpPr>
        <p:spPr>
          <a:xfrm>
            <a:off x="7037386" y="0"/>
            <a:ext cx="5154614" cy="6858000"/>
          </a:xfrm>
          <a:prstGeom prst="rect">
            <a:avLst/>
          </a:prstGeom>
          <a:solidFill>
            <a:schemeClr val="bg1">
              <a:lumMod val="85000"/>
            </a:schemeClr>
          </a:solidFill>
        </p:spPr>
        <p:txBody>
          <a:bodyPr/>
          <a:lstStyle>
            <a:lvl1pPr>
              <a:defRPr b="1" i="0">
                <a:latin typeface="Museo Sans 900" panose="02000000000000000000" pitchFamily="2" charset="77"/>
              </a:defRPr>
            </a:lvl1pPr>
          </a:lstStyle>
          <a:p>
            <a:r>
              <a:rPr lang="en-US"/>
              <a:t>Photo here</a:t>
            </a:r>
          </a:p>
        </p:txBody>
      </p:sp>
    </p:spTree>
    <p:extLst>
      <p:ext uri="{BB962C8B-B14F-4D97-AF65-F5344CB8AC3E}">
        <p14:creationId xmlns:p14="http://schemas.microsoft.com/office/powerpoint/2010/main" val="29604019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pact Story Slide">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F739220A-1A96-7A4E-9816-EAEE2D09BBDD}"/>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tx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a:p>
        </p:txBody>
      </p:sp>
      <p:pic>
        <p:nvPicPr>
          <p:cNvPr id="9" name="Picture 8">
            <a:extLst>
              <a:ext uri="{FF2B5EF4-FFF2-40B4-BE49-F238E27FC236}">
                <a16:creationId xmlns:a16="http://schemas.microsoft.com/office/drawing/2014/main" id="{4695200E-0824-994A-80FC-DD92B8858E1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57291" y="6186857"/>
            <a:ext cx="1793838" cy="405196"/>
          </a:xfrm>
          <a:prstGeom prst="rect">
            <a:avLst/>
          </a:prstGeom>
        </p:spPr>
      </p:pic>
      <p:sp>
        <p:nvSpPr>
          <p:cNvPr id="10" name="Title Placeholder 1">
            <a:extLst>
              <a:ext uri="{FF2B5EF4-FFF2-40B4-BE49-F238E27FC236}">
                <a16:creationId xmlns:a16="http://schemas.microsoft.com/office/drawing/2014/main" id="{5721D85A-9491-EE4C-801F-18E5342EA4C6}"/>
              </a:ext>
            </a:extLst>
          </p:cNvPr>
          <p:cNvSpPr>
            <a:spLocks noGrp="1"/>
          </p:cNvSpPr>
          <p:nvPr>
            <p:ph type="title" hasCustomPrompt="1"/>
          </p:nvPr>
        </p:nvSpPr>
        <p:spPr>
          <a:xfrm>
            <a:off x="483198" y="365125"/>
            <a:ext cx="5395088" cy="1052477"/>
          </a:xfrm>
          <a:prstGeom prst="rect">
            <a:avLst/>
          </a:prstGeom>
        </p:spPr>
        <p:txBody>
          <a:bodyPr vert="horz" lIns="91440" tIns="45720" rIns="91440" bIns="45720" rtlCol="0" anchor="t">
            <a:normAutofit/>
          </a:bodyPr>
          <a:lstStyle>
            <a:lvl1pPr>
              <a:defRPr sz="4000" b="1" i="0"/>
            </a:lvl1pPr>
          </a:lstStyle>
          <a:p>
            <a:r>
              <a:rPr lang="en-GB"/>
              <a:t>Impact story title</a:t>
            </a:r>
            <a:endParaRPr lang="en-US"/>
          </a:p>
        </p:txBody>
      </p:sp>
      <p:sp>
        <p:nvSpPr>
          <p:cNvPr id="4" name="Text Placeholder 3">
            <a:extLst>
              <a:ext uri="{FF2B5EF4-FFF2-40B4-BE49-F238E27FC236}">
                <a16:creationId xmlns:a16="http://schemas.microsoft.com/office/drawing/2014/main" id="{24775857-F72E-114F-AC48-A9D2BB20106E}"/>
              </a:ext>
            </a:extLst>
          </p:cNvPr>
          <p:cNvSpPr>
            <a:spLocks noGrp="1"/>
          </p:cNvSpPr>
          <p:nvPr>
            <p:ph type="body" sz="quarter" idx="10" hasCustomPrompt="1"/>
          </p:nvPr>
        </p:nvSpPr>
        <p:spPr>
          <a:xfrm>
            <a:off x="482600" y="1712685"/>
            <a:ext cx="5154615" cy="4343627"/>
          </a:xfrm>
          <a:prstGeom prst="rect">
            <a:avLst/>
          </a:prstGeom>
        </p:spPr>
        <p:txBody>
          <a:bodyPr/>
          <a:lstStyle>
            <a:lvl1pPr marL="0" indent="0">
              <a:buNone/>
              <a:defRPr sz="1800" b="1" i="0">
                <a:latin typeface="Museo Sans 900" panose="02000000000000000000" pitchFamily="2" charset="77"/>
              </a:defRPr>
            </a:lvl1pPr>
          </a:lstStyle>
          <a:p>
            <a:pPr lvl="0"/>
            <a:r>
              <a:rPr lang="en-GB"/>
              <a:t>Story text</a:t>
            </a:r>
            <a:endParaRPr lang="en-US"/>
          </a:p>
        </p:txBody>
      </p:sp>
      <p:sp>
        <p:nvSpPr>
          <p:cNvPr id="6" name="Picture Placeholder 4">
            <a:extLst>
              <a:ext uri="{FF2B5EF4-FFF2-40B4-BE49-F238E27FC236}">
                <a16:creationId xmlns:a16="http://schemas.microsoft.com/office/drawing/2014/main" id="{76B9BC12-BBB5-3B41-AAFC-8C06F0A043FF}"/>
              </a:ext>
            </a:extLst>
          </p:cNvPr>
          <p:cNvSpPr>
            <a:spLocks noGrp="1"/>
          </p:cNvSpPr>
          <p:nvPr>
            <p:ph type="pic" sz="quarter" idx="11" hasCustomPrompt="1"/>
          </p:nvPr>
        </p:nvSpPr>
        <p:spPr>
          <a:xfrm>
            <a:off x="6096000" y="0"/>
            <a:ext cx="6096000" cy="6858000"/>
          </a:xfrm>
          <a:prstGeom prst="rect">
            <a:avLst/>
          </a:prstGeom>
          <a:solidFill>
            <a:schemeClr val="bg1">
              <a:lumMod val="85000"/>
            </a:schemeClr>
          </a:solidFill>
        </p:spPr>
        <p:txBody>
          <a:bodyPr/>
          <a:lstStyle>
            <a:lvl1pPr>
              <a:defRPr b="1" i="0">
                <a:latin typeface="Museo Sans 900" panose="02000000000000000000" pitchFamily="2" charset="77"/>
              </a:defRPr>
            </a:lvl1pPr>
          </a:lstStyle>
          <a:p>
            <a:r>
              <a:rPr lang="en-US"/>
              <a:t>Photo here</a:t>
            </a:r>
          </a:p>
        </p:txBody>
      </p:sp>
    </p:spTree>
    <p:extLst>
      <p:ext uri="{BB962C8B-B14F-4D97-AF65-F5344CB8AC3E}">
        <p14:creationId xmlns:p14="http://schemas.microsoft.com/office/powerpoint/2010/main" val="3804545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Slide Photo">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CF8EF2F-C97A-FA49-9FEA-CD7D911CDEB3}"/>
              </a:ext>
            </a:extLst>
          </p:cNvPr>
          <p:cNvSpPr>
            <a:spLocks noGrp="1"/>
          </p:cNvSpPr>
          <p:nvPr>
            <p:ph type="pic" sz="quarter" idx="10" hasCustomPrompt="1"/>
          </p:nvPr>
        </p:nvSpPr>
        <p:spPr>
          <a:xfrm>
            <a:off x="0" y="0"/>
            <a:ext cx="12192000" cy="6858000"/>
          </a:xfrm>
          <a:prstGeom prst="rect">
            <a:avLst/>
          </a:prstGeom>
          <a:solidFill>
            <a:schemeClr val="bg1">
              <a:lumMod val="95000"/>
            </a:schemeClr>
          </a:solidFill>
        </p:spPr>
        <p:txBody>
          <a:bodyPr/>
          <a:lstStyle>
            <a:lvl1pPr>
              <a:defRPr b="1" i="0">
                <a:latin typeface="Museo Sans 900" panose="02000000000000000000" pitchFamily="2" charset="77"/>
              </a:defRPr>
            </a:lvl1pPr>
          </a:lstStyle>
          <a:p>
            <a:r>
              <a:rPr lang="en-US"/>
              <a:t>Insert photo</a:t>
            </a:r>
          </a:p>
        </p:txBody>
      </p:sp>
    </p:spTree>
    <p:extLst>
      <p:ext uri="{BB962C8B-B14F-4D97-AF65-F5344CB8AC3E}">
        <p14:creationId xmlns:p14="http://schemas.microsoft.com/office/powerpoint/2010/main" val="4063839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Photo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CF8EF2F-C97A-FA49-9FEA-CD7D911CDEB3}"/>
              </a:ext>
            </a:extLst>
          </p:cNvPr>
          <p:cNvSpPr>
            <a:spLocks noGrp="1"/>
          </p:cNvSpPr>
          <p:nvPr>
            <p:ph type="pic" sz="quarter" idx="10" hasCustomPrompt="1"/>
          </p:nvPr>
        </p:nvSpPr>
        <p:spPr>
          <a:xfrm>
            <a:off x="0" y="0"/>
            <a:ext cx="6038490" cy="6858000"/>
          </a:xfrm>
          <a:prstGeom prst="rect">
            <a:avLst/>
          </a:prstGeom>
          <a:solidFill>
            <a:schemeClr val="bg1">
              <a:lumMod val="95000"/>
            </a:schemeClr>
          </a:solidFill>
        </p:spPr>
        <p:txBody>
          <a:bodyPr/>
          <a:lstStyle>
            <a:lvl1pPr>
              <a:defRPr b="1" i="0">
                <a:latin typeface="Museo Sans 900" panose="02000000000000000000" pitchFamily="2" charset="77"/>
              </a:defRPr>
            </a:lvl1pPr>
          </a:lstStyle>
          <a:p>
            <a:r>
              <a:rPr lang="en-US"/>
              <a:t>Insert photo</a:t>
            </a:r>
          </a:p>
        </p:txBody>
      </p:sp>
      <p:sp>
        <p:nvSpPr>
          <p:cNvPr id="3" name="Picture Placeholder 3">
            <a:extLst>
              <a:ext uri="{FF2B5EF4-FFF2-40B4-BE49-F238E27FC236}">
                <a16:creationId xmlns:a16="http://schemas.microsoft.com/office/drawing/2014/main" id="{FE54F9B4-FD31-6142-A3B7-469D95CD0584}"/>
              </a:ext>
            </a:extLst>
          </p:cNvPr>
          <p:cNvSpPr>
            <a:spLocks noGrp="1"/>
          </p:cNvSpPr>
          <p:nvPr>
            <p:ph type="pic" sz="quarter" idx="11" hasCustomPrompt="1"/>
          </p:nvPr>
        </p:nvSpPr>
        <p:spPr>
          <a:xfrm>
            <a:off x="6153509" y="0"/>
            <a:ext cx="6038491" cy="6858000"/>
          </a:xfrm>
          <a:prstGeom prst="rect">
            <a:avLst/>
          </a:prstGeom>
          <a:solidFill>
            <a:schemeClr val="bg1">
              <a:lumMod val="95000"/>
            </a:schemeClr>
          </a:solidFill>
        </p:spPr>
        <p:txBody>
          <a:bodyPr/>
          <a:lstStyle>
            <a:lvl1pPr>
              <a:defRPr b="1" i="0">
                <a:latin typeface="Museo Sans 900" panose="02000000000000000000" pitchFamily="2" charset="77"/>
              </a:defRPr>
            </a:lvl1pPr>
          </a:lstStyle>
          <a:p>
            <a:r>
              <a:rPr lang="en-US"/>
              <a:t>Insert photo</a:t>
            </a:r>
          </a:p>
        </p:txBody>
      </p:sp>
    </p:spTree>
    <p:extLst>
      <p:ext uri="{BB962C8B-B14F-4D97-AF65-F5344CB8AC3E}">
        <p14:creationId xmlns:p14="http://schemas.microsoft.com/office/powerpoint/2010/main" val="39456463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mpact Text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4" y="1561454"/>
            <a:ext cx="6913267" cy="3735091"/>
          </a:xfrm>
        </p:spPr>
        <p:txBody>
          <a:bodyPr anchor="ctr">
            <a:normAutofit/>
          </a:bodyPr>
          <a:lstStyle>
            <a:lvl1pPr algn="l">
              <a:defRPr sz="5000" b="1" i="0">
                <a:solidFill>
                  <a:schemeClr val="accent3"/>
                </a:solidFill>
              </a:defRPr>
            </a:lvl1pPr>
          </a:lstStyle>
          <a:p>
            <a:r>
              <a:rPr lang="en-GB"/>
              <a:t>Headline Text</a:t>
            </a:r>
            <a:endParaRPr lang="en-US"/>
          </a:p>
        </p:txBody>
      </p:sp>
      <p:sp>
        <p:nvSpPr>
          <p:cNvPr id="10" name="Slide Number Placeholder 5">
            <a:extLst>
              <a:ext uri="{FF2B5EF4-FFF2-40B4-BE49-F238E27FC236}">
                <a16:creationId xmlns:a16="http://schemas.microsoft.com/office/drawing/2014/main" id="{6F013095-3B7A-E643-9A75-0B9F5B01ED02}"/>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tx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a:p>
        </p:txBody>
      </p:sp>
      <p:pic>
        <p:nvPicPr>
          <p:cNvPr id="11" name="Picture 10">
            <a:extLst>
              <a:ext uri="{FF2B5EF4-FFF2-40B4-BE49-F238E27FC236}">
                <a16:creationId xmlns:a16="http://schemas.microsoft.com/office/drawing/2014/main" id="{6287BC4F-5371-2E48-A216-26932FBF954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57291" y="6186857"/>
            <a:ext cx="1793838" cy="405196"/>
          </a:xfrm>
          <a:prstGeom prst="rect">
            <a:avLst/>
          </a:prstGeom>
        </p:spPr>
      </p:pic>
    </p:spTree>
    <p:extLst>
      <p:ext uri="{BB962C8B-B14F-4D97-AF65-F5344CB8AC3E}">
        <p14:creationId xmlns:p14="http://schemas.microsoft.com/office/powerpoint/2010/main" val="27669179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5341A9-6B63-3E4B-AE5E-487F4585265B}"/>
              </a:ext>
            </a:extLst>
          </p:cNvPr>
          <p:cNvSpPr>
            <a:spLocks noGrp="1"/>
          </p:cNvSpPr>
          <p:nvPr>
            <p:ph type="title"/>
          </p:nvPr>
        </p:nvSpPr>
        <p:spPr>
          <a:xfrm>
            <a:off x="483198" y="2226582"/>
            <a:ext cx="8007659" cy="1202418"/>
          </a:xfrm>
          <a:prstGeom prst="rect">
            <a:avLst/>
          </a:prstGeom>
        </p:spPr>
        <p:txBody>
          <a:bodyPr vert="horz" lIns="91440" tIns="45720" rIns="91440" bIns="45720" rtlCol="0" anchor="b">
            <a:normAutofit/>
          </a:bodyPr>
          <a:lstStyle/>
          <a:p>
            <a:r>
              <a:rPr lang="en-GB"/>
              <a:t>Headline Part One</a:t>
            </a:r>
            <a:endParaRPr lang="en-US"/>
          </a:p>
        </p:txBody>
      </p:sp>
    </p:spTree>
    <p:extLst>
      <p:ext uri="{BB962C8B-B14F-4D97-AF65-F5344CB8AC3E}">
        <p14:creationId xmlns:p14="http://schemas.microsoft.com/office/powerpoint/2010/main" val="953252835"/>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6" r:id="rId4"/>
    <p:sldLayoutId id="2147483671" r:id="rId5"/>
    <p:sldLayoutId id="2147483672" r:id="rId6"/>
    <p:sldLayoutId id="2147483669" r:id="rId7"/>
    <p:sldLayoutId id="2147483670" r:id="rId8"/>
    <p:sldLayoutId id="2147483668" r:id="rId9"/>
    <p:sldLayoutId id="2147483659" r:id="rId10"/>
    <p:sldLayoutId id="2147483660" r:id="rId11"/>
    <p:sldLayoutId id="2147483661" r:id="rId12"/>
    <p:sldLayoutId id="2147483662" r:id="rId13"/>
    <p:sldLayoutId id="2147483663" r:id="rId14"/>
    <p:sldLayoutId id="2147483664" r:id="rId15"/>
    <p:sldLayoutId id="2147483665" r:id="rId16"/>
    <p:sldLayoutId id="2147483666" r:id="rId17"/>
    <p:sldLayoutId id="2147483667" r:id="rId18"/>
  </p:sldLayoutIdLst>
  <p:hf hdr="0" ftr="0" dt="0"/>
  <p:txStyles>
    <p:titleStyle>
      <a:lvl1pPr algn="l" defTabSz="914400" rtl="0" eaLnBrk="1" latinLnBrk="0" hangingPunct="1">
        <a:lnSpc>
          <a:spcPct val="90000"/>
        </a:lnSpc>
        <a:spcBef>
          <a:spcPct val="0"/>
        </a:spcBef>
        <a:buNone/>
        <a:defRPr sz="5400" b="1" i="0" kern="1200">
          <a:solidFill>
            <a:schemeClr val="tx2"/>
          </a:solidFill>
          <a:latin typeface="Museo Sans 900" panose="02000000000000000000" pitchFamily="2" charset="77"/>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orient="horz" pos="4110">
          <p15:clr>
            <a:srgbClr val="F26B43"/>
          </p15:clr>
        </p15:guide>
        <p15:guide id="4" pos="302" userDrawn="1">
          <p15:clr>
            <a:srgbClr val="F26B43"/>
          </p15:clr>
        </p15:guide>
        <p15:guide id="5" pos="737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image" Target="../media/image29.png"/><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14.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5" descr="Theirworld's climate action icon. It is a green outline of a sun.">
            <a:extLst>
              <a:ext uri="{FF2B5EF4-FFF2-40B4-BE49-F238E27FC236}">
                <a16:creationId xmlns:a16="http://schemas.microsoft.com/office/drawing/2014/main" id="{72A805B6-B3D9-4F7B-8802-DA991551955C}"/>
              </a:ext>
            </a:extLst>
          </p:cNvPr>
          <p:cNvPicPr>
            <a:picLocks noChangeAspect="1"/>
          </p:cNvPicPr>
          <p:nvPr/>
        </p:nvPicPr>
        <p:blipFill>
          <a:blip r:embed="rId3"/>
          <a:stretch>
            <a:fillRect/>
          </a:stretch>
        </p:blipFill>
        <p:spPr>
          <a:xfrm>
            <a:off x="6967267" y="1020792"/>
            <a:ext cx="4813539" cy="4814646"/>
          </a:xfrm>
          <a:prstGeom prst="rect">
            <a:avLst/>
          </a:prstGeom>
        </p:spPr>
      </p:pic>
      <p:sp>
        <p:nvSpPr>
          <p:cNvPr id="2" name="Title 1">
            <a:extLst>
              <a:ext uri="{FF2B5EF4-FFF2-40B4-BE49-F238E27FC236}">
                <a16:creationId xmlns:a16="http://schemas.microsoft.com/office/drawing/2014/main" id="{DC460FEA-0B5B-7544-B1CB-987692CF9431}"/>
              </a:ext>
            </a:extLst>
          </p:cNvPr>
          <p:cNvSpPr>
            <a:spLocks noGrp="1"/>
          </p:cNvSpPr>
          <p:nvPr>
            <p:ph type="ctrTitle"/>
          </p:nvPr>
        </p:nvSpPr>
        <p:spPr>
          <a:xfrm>
            <a:off x="416361" y="2301580"/>
            <a:ext cx="6977665" cy="1655762"/>
          </a:xfrm>
        </p:spPr>
        <p:txBody>
          <a:bodyPr>
            <a:noAutofit/>
          </a:bodyPr>
          <a:lstStyle/>
          <a:p>
            <a:r>
              <a:rPr lang="en-US" sz="6600" spc="-200" dirty="0">
                <a:solidFill>
                  <a:schemeClr val="accent4"/>
                </a:solidFill>
                <a:latin typeface="Museo Sans 900"/>
                <a:cs typeface="Arial"/>
              </a:rPr>
              <a:t>Education unlocks </a:t>
            </a:r>
            <a:r>
              <a:rPr lang="en-US" sz="6600" spc="-200" dirty="0">
                <a:solidFill>
                  <a:schemeClr val="accent3"/>
                </a:solidFill>
                <a:latin typeface="Museo Sans 900"/>
                <a:cs typeface="Arial"/>
              </a:rPr>
              <a:t>climate action</a:t>
            </a:r>
          </a:p>
        </p:txBody>
      </p:sp>
      <p:sp>
        <p:nvSpPr>
          <p:cNvPr id="4" name="Text Placeholder 3">
            <a:extLst>
              <a:ext uri="{FF2B5EF4-FFF2-40B4-BE49-F238E27FC236}">
                <a16:creationId xmlns:a16="http://schemas.microsoft.com/office/drawing/2014/main" id="{A3CE33D2-AE76-4044-A024-16EEEB6BF37A}"/>
              </a:ext>
            </a:extLst>
          </p:cNvPr>
          <p:cNvSpPr>
            <a:spLocks noGrp="1"/>
          </p:cNvSpPr>
          <p:nvPr>
            <p:ph type="body" sz="quarter" idx="4294967295"/>
          </p:nvPr>
        </p:nvSpPr>
        <p:spPr>
          <a:xfrm>
            <a:off x="479425" y="5250998"/>
            <a:ext cx="5154613" cy="1273628"/>
          </a:xfrm>
          <a:prstGeom prst="rect">
            <a:avLst/>
          </a:prstGeom>
        </p:spPr>
        <p:txBody>
          <a:bodyPr/>
          <a:lstStyle/>
          <a:p>
            <a:r>
              <a:rPr lang="en-US" sz="2800"/>
              <a:t>Slideshow for Educators</a:t>
            </a:r>
          </a:p>
          <a:p>
            <a:endParaRPr lang="en-US" sz="2000" b="0">
              <a:latin typeface="Museo Sans 300" panose="02000000000000000000" pitchFamily="2" charset="77"/>
            </a:endParaRPr>
          </a:p>
        </p:txBody>
      </p:sp>
    </p:spTree>
    <p:extLst>
      <p:ext uri="{BB962C8B-B14F-4D97-AF65-F5344CB8AC3E}">
        <p14:creationId xmlns:p14="http://schemas.microsoft.com/office/powerpoint/2010/main" val="20704720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of Fontoh and two other men who are planting a tree."/>
          <p:cNvPicPr>
            <a:picLocks noChangeAspect="1"/>
          </p:cNvPicPr>
          <p:nvPr/>
        </p:nvPicPr>
        <p:blipFill rotWithShape="1">
          <a:blip r:embed="rId3">
            <a:extLst>
              <a:ext uri="{28A0092B-C50C-407E-A947-70E740481C1C}">
                <a14:useLocalDpi xmlns:a14="http://schemas.microsoft.com/office/drawing/2010/main" val="0"/>
              </a:ext>
            </a:extLst>
          </a:blip>
          <a:srcRect l="32220" t="226" r="1178" b="518"/>
          <a:stretch/>
        </p:blipFill>
        <p:spPr>
          <a:xfrm>
            <a:off x="0" y="0"/>
            <a:ext cx="6136105" cy="6858000"/>
          </a:xfrm>
          <a:prstGeom prst="rect">
            <a:avLst/>
          </a:prstGeom>
        </p:spPr>
      </p:pic>
      <p:sp>
        <p:nvSpPr>
          <p:cNvPr id="6" name="Title 5"/>
          <p:cNvSpPr>
            <a:spLocks noGrp="1"/>
          </p:cNvSpPr>
          <p:nvPr>
            <p:ph type="title" idx="4294967295"/>
          </p:nvPr>
        </p:nvSpPr>
        <p:spPr>
          <a:xfrm>
            <a:off x="6841958" y="1905506"/>
            <a:ext cx="4443663" cy="304698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800" b="1" i="0" u="none" strike="noStrike" kern="1200" cap="none" spc="0" normalizeH="0" baseline="0" noProof="0">
                <a:ln>
                  <a:noFill/>
                </a:ln>
                <a:solidFill>
                  <a:schemeClr val="accent3"/>
                </a:solidFill>
                <a:effectLst/>
                <a:uLnTx/>
                <a:uFillTx/>
                <a:latin typeface="Museo Sans 900"/>
                <a:ea typeface="+mn-ea"/>
                <a:cs typeface="+mn-cs"/>
              </a:rPr>
              <a:t>Connect your actions to the kind of world you want to live in</a:t>
            </a:r>
          </a:p>
        </p:txBody>
      </p:sp>
    </p:spTree>
    <p:extLst>
      <p:ext uri="{BB962C8B-B14F-4D97-AF65-F5344CB8AC3E}">
        <p14:creationId xmlns:p14="http://schemas.microsoft.com/office/powerpoint/2010/main" val="37084496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idx="4294967295"/>
          </p:nvPr>
        </p:nvSpPr>
        <p:spPr>
          <a:xfrm>
            <a:off x="762001" y="1536174"/>
            <a:ext cx="4411578" cy="378565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800" b="1" i="0" u="none" strike="noStrike" kern="1200" cap="none" spc="0" normalizeH="0" baseline="0" noProof="0">
                <a:ln>
                  <a:noFill/>
                </a:ln>
                <a:solidFill>
                  <a:schemeClr val="tx2"/>
                </a:solidFill>
                <a:effectLst/>
                <a:uLnTx/>
                <a:uFillTx/>
                <a:latin typeface="Museo Sans 900"/>
                <a:ea typeface="+mn-ea"/>
                <a:cs typeface="+mn-cs"/>
              </a:rPr>
              <a:t>With the involvement of young people, everything is possible</a:t>
            </a:r>
          </a:p>
        </p:txBody>
      </p:sp>
      <p:pic>
        <p:nvPicPr>
          <p:cNvPr id="2" name="Picture 1" descr="A picture of Sagar who is 23 years old and lives in Nepal. He is at a protest holding a sign that says 'How dare you?'"/>
          <p:cNvPicPr>
            <a:picLocks noChangeAspect="1"/>
          </p:cNvPicPr>
          <p:nvPr/>
        </p:nvPicPr>
        <p:blipFill rotWithShape="1">
          <a:blip r:embed="rId3">
            <a:extLst>
              <a:ext uri="{28A0092B-C50C-407E-A947-70E740481C1C}">
                <a14:useLocalDpi xmlns:a14="http://schemas.microsoft.com/office/drawing/2010/main" val="0"/>
              </a:ext>
            </a:extLst>
          </a:blip>
          <a:srcRect l="26374" r="17485" b="7655"/>
          <a:stretch/>
        </p:blipFill>
        <p:spPr>
          <a:xfrm>
            <a:off x="5938072" y="1"/>
            <a:ext cx="6253928" cy="6858000"/>
          </a:xfrm>
          <a:prstGeom prst="rect">
            <a:avLst/>
          </a:prstGeom>
        </p:spPr>
      </p:pic>
    </p:spTree>
    <p:extLst>
      <p:ext uri="{BB962C8B-B14F-4D97-AF65-F5344CB8AC3E}">
        <p14:creationId xmlns:p14="http://schemas.microsoft.com/office/powerpoint/2010/main" val="9233793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idx="4294967295"/>
          </p:nvPr>
        </p:nvSpPr>
        <p:spPr>
          <a:xfrm>
            <a:off x="6841958" y="1905506"/>
            <a:ext cx="4443663" cy="230832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800" b="1" i="0" u="none" strike="noStrike" kern="1200" cap="none" spc="0" normalizeH="0" baseline="0" noProof="0">
                <a:ln>
                  <a:noFill/>
                </a:ln>
                <a:solidFill>
                  <a:schemeClr val="accent3"/>
                </a:solidFill>
                <a:effectLst/>
                <a:uLnTx/>
                <a:uFillTx/>
                <a:latin typeface="Museo Sans 900"/>
                <a:ea typeface="+mn-ea"/>
                <a:cs typeface="+mn-cs"/>
              </a:rPr>
              <a:t>Do the best you can with what you have</a:t>
            </a:r>
          </a:p>
        </p:txBody>
      </p:sp>
      <p:pic>
        <p:nvPicPr>
          <p:cNvPr id="7" name="Picture 6" descr="A photo of Susan who is 24 years old and lives in Kenya. She is planting a tree."/>
          <p:cNvPicPr>
            <a:picLocks noChangeAspect="1"/>
          </p:cNvPicPr>
          <p:nvPr/>
        </p:nvPicPr>
        <p:blipFill rotWithShape="1">
          <a:blip r:embed="rId3">
            <a:extLst>
              <a:ext uri="{28A0092B-C50C-407E-A947-70E740481C1C}">
                <a14:useLocalDpi xmlns:a14="http://schemas.microsoft.com/office/drawing/2010/main" val="0"/>
              </a:ext>
            </a:extLst>
          </a:blip>
          <a:srcRect l="23003" r="2939"/>
          <a:stretch/>
        </p:blipFill>
        <p:spPr>
          <a:xfrm rot="16200000">
            <a:off x="-346814" y="302891"/>
            <a:ext cx="6950050" cy="6256420"/>
          </a:xfrm>
          <a:prstGeom prst="rect">
            <a:avLst/>
          </a:prstGeom>
        </p:spPr>
      </p:pic>
    </p:spTree>
    <p:extLst>
      <p:ext uri="{BB962C8B-B14F-4D97-AF65-F5344CB8AC3E}">
        <p14:creationId xmlns:p14="http://schemas.microsoft.com/office/powerpoint/2010/main" val="25474677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1B533E8-73D3-1043-ACE7-096A05A06C8E}"/>
              </a:ext>
            </a:extLst>
          </p:cNvPr>
          <p:cNvSpPr>
            <a:spLocks noGrp="1"/>
          </p:cNvSpPr>
          <p:nvPr>
            <p:ph type="sldNum" sz="quarter" idx="4"/>
          </p:nvPr>
        </p:nvSpPr>
        <p:spPr/>
        <p:txBody>
          <a:bodyPr/>
          <a:lstStyle/>
          <a:p>
            <a:fld id="{540D144C-11AF-EC44-9A7A-00E7093A6A62}" type="slidenum">
              <a:rPr lang="en-US" smtClean="0"/>
              <a:pPr/>
              <a:t>13</a:t>
            </a:fld>
            <a:endParaRPr lang="en-US"/>
          </a:p>
        </p:txBody>
      </p:sp>
      <p:sp>
        <p:nvSpPr>
          <p:cNvPr id="13" name="Title 12">
            <a:extLst>
              <a:ext uri="{FF2B5EF4-FFF2-40B4-BE49-F238E27FC236}">
                <a16:creationId xmlns:a16="http://schemas.microsoft.com/office/drawing/2014/main" id="{4F3F43FA-AC37-962D-523D-C69E39BF0D0C}"/>
              </a:ext>
            </a:extLst>
          </p:cNvPr>
          <p:cNvSpPr>
            <a:spLocks noGrp="1"/>
          </p:cNvSpPr>
          <p:nvPr>
            <p:ph type="title"/>
          </p:nvPr>
        </p:nvSpPr>
        <p:spPr>
          <a:xfrm>
            <a:off x="-5632" y="-770685"/>
            <a:ext cx="10515600" cy="1048038"/>
          </a:xfrm>
        </p:spPr>
        <p:txBody>
          <a:bodyPr/>
          <a:lstStyle/>
          <a:p>
            <a:r>
              <a:rPr lang="en-US" dirty="0">
                <a:solidFill>
                  <a:schemeClr val="tx1"/>
                </a:solidFill>
                <a:latin typeface="Museo Sans 900"/>
                <a:cs typeface="Arial"/>
              </a:rPr>
              <a:t>Questions about the case studies</a:t>
            </a:r>
            <a:endParaRPr lang="en-US">
              <a:solidFill>
                <a:schemeClr val="tx1"/>
              </a:solidFill>
            </a:endParaRPr>
          </a:p>
        </p:txBody>
      </p:sp>
      <p:pic>
        <p:nvPicPr>
          <p:cNvPr id="4" name="Picture 3" descr="An orange speech bubble with the question: How is climate change affecting the life of this young person and their community?">
            <a:extLst>
              <a:ext uri="{FF2B5EF4-FFF2-40B4-BE49-F238E27FC236}">
                <a16:creationId xmlns:a16="http://schemas.microsoft.com/office/drawing/2014/main" id="{2E7BB353-1470-6E7C-91DB-E67DAD59B862}"/>
              </a:ext>
            </a:extLst>
          </p:cNvPr>
          <p:cNvPicPr>
            <a:picLocks noChangeAspect="1"/>
          </p:cNvPicPr>
          <p:nvPr/>
        </p:nvPicPr>
        <p:blipFill>
          <a:blip r:embed="rId3"/>
          <a:stretch>
            <a:fillRect/>
          </a:stretch>
        </p:blipFill>
        <p:spPr>
          <a:xfrm>
            <a:off x="966107" y="437072"/>
            <a:ext cx="4925786" cy="2827000"/>
          </a:xfrm>
          <a:prstGeom prst="rect">
            <a:avLst/>
          </a:prstGeom>
        </p:spPr>
      </p:pic>
      <p:pic>
        <p:nvPicPr>
          <p:cNvPr id="5" name="Picture 4" descr="A blue speech bubble with the question: How is this young person taking action against climate change?">
            <a:extLst>
              <a:ext uri="{FF2B5EF4-FFF2-40B4-BE49-F238E27FC236}">
                <a16:creationId xmlns:a16="http://schemas.microsoft.com/office/drawing/2014/main" id="{ABBBE019-309F-9B33-295E-5BF57E75546E}"/>
              </a:ext>
            </a:extLst>
          </p:cNvPr>
          <p:cNvPicPr>
            <a:picLocks noChangeAspect="1"/>
          </p:cNvPicPr>
          <p:nvPr/>
        </p:nvPicPr>
        <p:blipFill>
          <a:blip r:embed="rId4"/>
          <a:stretch>
            <a:fillRect/>
          </a:stretch>
        </p:blipFill>
        <p:spPr>
          <a:xfrm>
            <a:off x="6517821" y="615330"/>
            <a:ext cx="5170715" cy="2810662"/>
          </a:xfrm>
          <a:prstGeom prst="rect">
            <a:avLst/>
          </a:prstGeom>
        </p:spPr>
      </p:pic>
      <p:pic>
        <p:nvPicPr>
          <p:cNvPr id="6" name="Picture 5" descr="A blue speech bubble with the question: How are they encouraging other people to take action?">
            <a:extLst>
              <a:ext uri="{FF2B5EF4-FFF2-40B4-BE49-F238E27FC236}">
                <a16:creationId xmlns:a16="http://schemas.microsoft.com/office/drawing/2014/main" id="{71369A70-74DF-6146-CF2F-6116098C779C}"/>
              </a:ext>
            </a:extLst>
          </p:cNvPr>
          <p:cNvPicPr>
            <a:picLocks noChangeAspect="1"/>
          </p:cNvPicPr>
          <p:nvPr/>
        </p:nvPicPr>
        <p:blipFill>
          <a:blip r:embed="rId5"/>
          <a:stretch>
            <a:fillRect/>
          </a:stretch>
        </p:blipFill>
        <p:spPr>
          <a:xfrm>
            <a:off x="816428" y="3468211"/>
            <a:ext cx="5197929" cy="3064828"/>
          </a:xfrm>
          <a:prstGeom prst="rect">
            <a:avLst/>
          </a:prstGeom>
        </p:spPr>
      </p:pic>
      <p:pic>
        <p:nvPicPr>
          <p:cNvPr id="12" name="Picture 11" descr="An orange speech bubble with the question: What advice do they have for other young people wanting to take climate action?">
            <a:extLst>
              <a:ext uri="{FF2B5EF4-FFF2-40B4-BE49-F238E27FC236}">
                <a16:creationId xmlns:a16="http://schemas.microsoft.com/office/drawing/2014/main" id="{DFA9FF7A-9C0F-ACB8-9E23-10ED2ED59715}"/>
              </a:ext>
            </a:extLst>
          </p:cNvPr>
          <p:cNvPicPr>
            <a:picLocks noChangeAspect="1"/>
          </p:cNvPicPr>
          <p:nvPr/>
        </p:nvPicPr>
        <p:blipFill>
          <a:blip r:embed="rId6"/>
          <a:stretch>
            <a:fillRect/>
          </a:stretch>
        </p:blipFill>
        <p:spPr>
          <a:xfrm>
            <a:off x="6096000" y="3304766"/>
            <a:ext cx="6096000" cy="2942683"/>
          </a:xfrm>
          <a:prstGeom prst="rect">
            <a:avLst/>
          </a:prstGeom>
        </p:spPr>
      </p:pic>
    </p:spTree>
    <p:extLst>
      <p:ext uri="{BB962C8B-B14F-4D97-AF65-F5344CB8AC3E}">
        <p14:creationId xmlns:p14="http://schemas.microsoft.com/office/powerpoint/2010/main" val="30380385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E9063B-2ED3-26F9-DB8C-CA2BD2A31B76}"/>
              </a:ext>
            </a:extLst>
          </p:cNvPr>
          <p:cNvSpPr>
            <a:spLocks noGrp="1"/>
          </p:cNvSpPr>
          <p:nvPr>
            <p:ph type="title"/>
          </p:nvPr>
        </p:nvSpPr>
        <p:spPr>
          <a:xfrm>
            <a:off x="-5632" y="-756308"/>
            <a:ext cx="10515600" cy="1048038"/>
          </a:xfrm>
        </p:spPr>
        <p:txBody>
          <a:bodyPr/>
          <a:lstStyle/>
          <a:p>
            <a:r>
              <a:rPr lang="en-US" dirty="0">
                <a:solidFill>
                  <a:schemeClr val="tx1"/>
                </a:solidFill>
                <a:latin typeface="Museo Sans 900"/>
                <a:cs typeface="Arial"/>
              </a:rPr>
              <a:t>Class discussion</a:t>
            </a:r>
            <a:endParaRPr lang="en-US" dirty="0">
              <a:solidFill>
                <a:schemeClr val="tx1"/>
              </a:solidFill>
            </a:endParaRPr>
          </a:p>
        </p:txBody>
      </p:sp>
      <p:sp>
        <p:nvSpPr>
          <p:cNvPr id="6" name="Slide Number Placeholder 1">
            <a:extLst>
              <a:ext uri="{FF2B5EF4-FFF2-40B4-BE49-F238E27FC236}">
                <a16:creationId xmlns:a16="http://schemas.microsoft.com/office/drawing/2014/main" id="{F131CD52-930C-4A3C-48A6-75660B1D5100}"/>
              </a:ext>
            </a:extLst>
          </p:cNvPr>
          <p:cNvSpPr>
            <a:spLocks noGrp="1"/>
          </p:cNvSpPr>
          <p:nvPr>
            <p:ph type="sldNum" sz="quarter" idx="4"/>
          </p:nvPr>
        </p:nvSpPr>
        <p:spPr>
          <a:xfrm>
            <a:off x="483198" y="6242085"/>
            <a:ext cx="671457" cy="294740"/>
          </a:xfrm>
        </p:spPr>
        <p:txBody>
          <a:bodyPr/>
          <a:lstStyle/>
          <a:p>
            <a:fld id="{540D144C-11AF-EC44-9A7A-00E7093A6A62}" type="slidenum">
              <a:rPr lang="en-US" smtClean="0"/>
              <a:pPr/>
              <a:t>14</a:t>
            </a:fld>
            <a:endParaRPr lang="en-US"/>
          </a:p>
        </p:txBody>
      </p:sp>
      <p:pic>
        <p:nvPicPr>
          <p:cNvPr id="2" name="Picture 1" descr="An orange speech bubble with the question: What questions would you like to ask these young people?">
            <a:extLst>
              <a:ext uri="{FF2B5EF4-FFF2-40B4-BE49-F238E27FC236}">
                <a16:creationId xmlns:a16="http://schemas.microsoft.com/office/drawing/2014/main" id="{0F0D47EF-0B8E-A495-F319-81C88EB61BD0}"/>
              </a:ext>
            </a:extLst>
          </p:cNvPr>
          <p:cNvPicPr>
            <a:picLocks noChangeAspect="1"/>
          </p:cNvPicPr>
          <p:nvPr/>
        </p:nvPicPr>
        <p:blipFill>
          <a:blip r:embed="rId3"/>
          <a:stretch>
            <a:fillRect/>
          </a:stretch>
        </p:blipFill>
        <p:spPr>
          <a:xfrm>
            <a:off x="0" y="3765"/>
            <a:ext cx="6096000" cy="3421470"/>
          </a:xfrm>
          <a:prstGeom prst="rect">
            <a:avLst/>
          </a:prstGeom>
        </p:spPr>
      </p:pic>
      <p:pic>
        <p:nvPicPr>
          <p:cNvPr id="5" name="Picture 4" descr="A green speech bubble with the question: What do you think and feel after reading these stories?">
            <a:extLst>
              <a:ext uri="{FF2B5EF4-FFF2-40B4-BE49-F238E27FC236}">
                <a16:creationId xmlns:a16="http://schemas.microsoft.com/office/drawing/2014/main" id="{E889EB4B-E931-0DA1-069A-2C0A3242A9D6}"/>
              </a:ext>
            </a:extLst>
          </p:cNvPr>
          <p:cNvPicPr>
            <a:picLocks noChangeAspect="1"/>
          </p:cNvPicPr>
          <p:nvPr/>
        </p:nvPicPr>
        <p:blipFill>
          <a:blip r:embed="rId4"/>
          <a:stretch>
            <a:fillRect/>
          </a:stretch>
        </p:blipFill>
        <p:spPr>
          <a:xfrm>
            <a:off x="6477000" y="538205"/>
            <a:ext cx="5102680" cy="2924089"/>
          </a:xfrm>
          <a:prstGeom prst="rect">
            <a:avLst/>
          </a:prstGeom>
        </p:spPr>
      </p:pic>
      <p:pic>
        <p:nvPicPr>
          <p:cNvPr id="11" name="Picture 10" descr="A blue speech bubble with the question: How could you help others in your school or community to take climate action?">
            <a:extLst>
              <a:ext uri="{FF2B5EF4-FFF2-40B4-BE49-F238E27FC236}">
                <a16:creationId xmlns:a16="http://schemas.microsoft.com/office/drawing/2014/main" id="{6716918F-7939-9C82-8014-6630EC18C47C}"/>
              </a:ext>
            </a:extLst>
          </p:cNvPr>
          <p:cNvPicPr>
            <a:picLocks noChangeAspect="1"/>
          </p:cNvPicPr>
          <p:nvPr/>
        </p:nvPicPr>
        <p:blipFill>
          <a:blip r:embed="rId5"/>
          <a:stretch>
            <a:fillRect/>
          </a:stretch>
        </p:blipFill>
        <p:spPr>
          <a:xfrm>
            <a:off x="3048000" y="3691745"/>
            <a:ext cx="6096000" cy="2821868"/>
          </a:xfrm>
          <a:prstGeom prst="rect">
            <a:avLst/>
          </a:prstGeom>
        </p:spPr>
      </p:pic>
    </p:spTree>
    <p:extLst>
      <p:ext uri="{BB962C8B-B14F-4D97-AF65-F5344CB8AC3E}">
        <p14:creationId xmlns:p14="http://schemas.microsoft.com/office/powerpoint/2010/main" val="41134541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9425" y="765848"/>
            <a:ext cx="10979028" cy="5231996"/>
          </a:xfrm>
        </p:spPr>
        <p:txBody>
          <a:bodyPr>
            <a:normAutofit/>
          </a:bodyPr>
          <a:lstStyle/>
          <a:p>
            <a:r>
              <a:rPr lang="en-GB" sz="4000">
                <a:latin typeface="Museo Sans 900"/>
                <a:cs typeface="Arial"/>
              </a:rPr>
              <a:t>Activity – Education unlocks climate action</a:t>
            </a:r>
          </a:p>
        </p:txBody>
      </p:sp>
      <p:sp>
        <p:nvSpPr>
          <p:cNvPr id="3" name="Slide Number Placeholder 2"/>
          <p:cNvSpPr>
            <a:spLocks noGrp="1"/>
          </p:cNvSpPr>
          <p:nvPr>
            <p:ph type="sldNum" sz="quarter" idx="4"/>
          </p:nvPr>
        </p:nvSpPr>
        <p:spPr/>
        <p:txBody>
          <a:bodyPr/>
          <a:lstStyle/>
          <a:p>
            <a:fld id="{540D144C-11AF-EC44-9A7A-00E7093A6A62}" type="slidenum">
              <a:rPr lang="en-US" smtClean="0"/>
              <a:pPr/>
              <a:t>15</a:t>
            </a:fld>
            <a:endParaRPr lang="en-US"/>
          </a:p>
        </p:txBody>
      </p:sp>
    </p:spTree>
    <p:extLst>
      <p:ext uri="{BB962C8B-B14F-4D97-AF65-F5344CB8AC3E}">
        <p14:creationId xmlns:p14="http://schemas.microsoft.com/office/powerpoint/2010/main" val="2574393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B33BF1-3ED3-5940-9D8B-1DAE9E0EB22E}"/>
              </a:ext>
            </a:extLst>
          </p:cNvPr>
          <p:cNvSpPr>
            <a:spLocks noGrp="1"/>
          </p:cNvSpPr>
          <p:nvPr>
            <p:ph type="ctrTitle"/>
          </p:nvPr>
        </p:nvSpPr>
        <p:spPr>
          <a:xfrm>
            <a:off x="479424" y="1561454"/>
            <a:ext cx="5952373" cy="3735091"/>
          </a:xfrm>
        </p:spPr>
        <p:txBody>
          <a:bodyPr>
            <a:noAutofit/>
          </a:bodyPr>
          <a:lstStyle/>
          <a:p>
            <a:r>
              <a:rPr lang="en-GB" sz="4500">
                <a:solidFill>
                  <a:schemeClr val="bg2"/>
                </a:solidFill>
              </a:rPr>
              <a:t>How can we work together to use education to take climate action?</a:t>
            </a:r>
            <a:endParaRPr lang="en-US" sz="4500">
              <a:solidFill>
                <a:schemeClr val="tx2"/>
              </a:solidFill>
            </a:endParaRPr>
          </a:p>
        </p:txBody>
      </p:sp>
      <p:pic>
        <p:nvPicPr>
          <p:cNvPr id="6" name="Picture 5" descr="Lots of animated multicoloured keyholes.">
            <a:extLst>
              <a:ext uri="{FF2B5EF4-FFF2-40B4-BE49-F238E27FC236}">
                <a16:creationId xmlns:a16="http://schemas.microsoft.com/office/drawing/2014/main" id="{8CE367A1-3403-1048-BA92-9C3AC1CAE2E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67657" y="730250"/>
            <a:ext cx="4318000" cy="5397500"/>
          </a:xfrm>
          <a:prstGeom prst="rect">
            <a:avLst/>
          </a:prstGeom>
        </p:spPr>
      </p:pic>
      <p:sp>
        <p:nvSpPr>
          <p:cNvPr id="7" name="Slide Number Placeholder 2">
            <a:extLst>
              <a:ext uri="{FF2B5EF4-FFF2-40B4-BE49-F238E27FC236}">
                <a16:creationId xmlns:a16="http://schemas.microsoft.com/office/drawing/2014/main" id="{DA2F5F21-7BC9-DC47-889C-32939535177E}"/>
              </a:ext>
            </a:extLst>
          </p:cNvPr>
          <p:cNvSpPr>
            <a:spLocks noGrp="1"/>
          </p:cNvSpPr>
          <p:nvPr>
            <p:ph type="sldNum" sz="quarter" idx="4"/>
          </p:nvPr>
        </p:nvSpPr>
        <p:spPr>
          <a:xfrm>
            <a:off x="483198" y="6242085"/>
            <a:ext cx="671457" cy="294740"/>
          </a:xfrm>
        </p:spPr>
        <p:txBody>
          <a:bodyPr/>
          <a:lstStyle/>
          <a:p>
            <a:fld id="{540D144C-11AF-EC44-9A7A-00E7093A6A62}" type="slidenum">
              <a:rPr lang="en-US" smtClean="0"/>
              <a:pPr/>
              <a:t>16</a:t>
            </a:fld>
            <a:endParaRPr lang="en-US"/>
          </a:p>
        </p:txBody>
      </p:sp>
    </p:spTree>
    <p:extLst>
      <p:ext uri="{BB962C8B-B14F-4D97-AF65-F5344CB8AC3E}">
        <p14:creationId xmlns:p14="http://schemas.microsoft.com/office/powerpoint/2010/main" val="16933592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An orange speech bubble with the question: How could you let others know why climate education is important?">
            <a:extLst>
              <a:ext uri="{FF2B5EF4-FFF2-40B4-BE49-F238E27FC236}">
                <a16:creationId xmlns:a16="http://schemas.microsoft.com/office/drawing/2014/main" id="{204DB3A4-3AC4-44FA-E03D-145E328E6328}"/>
              </a:ext>
            </a:extLst>
          </p:cNvPr>
          <p:cNvPicPr>
            <a:picLocks noChangeAspect="1"/>
          </p:cNvPicPr>
          <p:nvPr/>
        </p:nvPicPr>
        <p:blipFill>
          <a:blip r:embed="rId3"/>
          <a:stretch>
            <a:fillRect/>
          </a:stretch>
        </p:blipFill>
        <p:spPr>
          <a:xfrm>
            <a:off x="6504214" y="3465933"/>
            <a:ext cx="5007429" cy="2783633"/>
          </a:xfrm>
          <a:prstGeom prst="rect">
            <a:avLst/>
          </a:prstGeom>
        </p:spPr>
      </p:pic>
      <p:sp>
        <p:nvSpPr>
          <p:cNvPr id="4" name="Title 3">
            <a:extLst>
              <a:ext uri="{FF2B5EF4-FFF2-40B4-BE49-F238E27FC236}">
                <a16:creationId xmlns:a16="http://schemas.microsoft.com/office/drawing/2014/main" id="{B7E1E35E-38D7-F8B9-78ED-3D76853F0CA2}"/>
              </a:ext>
            </a:extLst>
          </p:cNvPr>
          <p:cNvSpPr>
            <a:spLocks noGrp="1"/>
          </p:cNvSpPr>
          <p:nvPr>
            <p:ph type="title"/>
          </p:nvPr>
        </p:nvSpPr>
        <p:spPr>
          <a:xfrm>
            <a:off x="-5632" y="-713176"/>
            <a:ext cx="10515600" cy="1048038"/>
          </a:xfrm>
        </p:spPr>
        <p:txBody>
          <a:bodyPr/>
          <a:lstStyle/>
          <a:p>
            <a:r>
              <a:rPr lang="en-US" dirty="0">
                <a:solidFill>
                  <a:schemeClr val="tx1"/>
                </a:solidFill>
                <a:latin typeface="Museo Sans 900"/>
                <a:cs typeface="Arial"/>
              </a:rPr>
              <a:t>Group questions</a:t>
            </a:r>
            <a:endParaRPr lang="en-US" dirty="0">
              <a:solidFill>
                <a:schemeClr val="tx1"/>
              </a:solidFill>
            </a:endParaRPr>
          </a:p>
        </p:txBody>
      </p:sp>
      <p:sp>
        <p:nvSpPr>
          <p:cNvPr id="6" name="Slide Number Placeholder 2">
            <a:extLst>
              <a:ext uri="{FF2B5EF4-FFF2-40B4-BE49-F238E27FC236}">
                <a16:creationId xmlns:a16="http://schemas.microsoft.com/office/drawing/2014/main" id="{889C5BEB-A404-EFD2-1DD9-186142CBDD4B}"/>
              </a:ext>
            </a:extLst>
          </p:cNvPr>
          <p:cNvSpPr>
            <a:spLocks noGrp="1"/>
          </p:cNvSpPr>
          <p:nvPr>
            <p:ph type="sldNum" sz="quarter" idx="4"/>
          </p:nvPr>
        </p:nvSpPr>
        <p:spPr>
          <a:xfrm>
            <a:off x="483198" y="6242085"/>
            <a:ext cx="671457" cy="294740"/>
          </a:xfrm>
        </p:spPr>
        <p:txBody>
          <a:bodyPr/>
          <a:lstStyle/>
          <a:p>
            <a:fld id="{540D144C-11AF-EC44-9A7A-00E7093A6A62}" type="slidenum">
              <a:rPr lang="en-US" smtClean="0"/>
              <a:pPr/>
              <a:t>17</a:t>
            </a:fld>
            <a:endParaRPr lang="en-US"/>
          </a:p>
        </p:txBody>
      </p:sp>
      <p:pic>
        <p:nvPicPr>
          <p:cNvPr id="2" name="Picture 1" descr="An orange speech bubble with the question: Who could you influence?">
            <a:extLst>
              <a:ext uri="{FF2B5EF4-FFF2-40B4-BE49-F238E27FC236}">
                <a16:creationId xmlns:a16="http://schemas.microsoft.com/office/drawing/2014/main" id="{A56717FF-8488-5E56-CD3A-B563DA4BA045}"/>
              </a:ext>
            </a:extLst>
          </p:cNvPr>
          <p:cNvPicPr>
            <a:picLocks noChangeAspect="1"/>
          </p:cNvPicPr>
          <p:nvPr/>
        </p:nvPicPr>
        <p:blipFill>
          <a:blip r:embed="rId4"/>
          <a:stretch>
            <a:fillRect/>
          </a:stretch>
        </p:blipFill>
        <p:spPr>
          <a:xfrm>
            <a:off x="816429" y="645326"/>
            <a:ext cx="5211536" cy="2682635"/>
          </a:xfrm>
          <a:prstGeom prst="rect">
            <a:avLst/>
          </a:prstGeom>
        </p:spPr>
      </p:pic>
      <p:pic>
        <p:nvPicPr>
          <p:cNvPr id="5" name="Picture 4" descr="A blue speech bubble with the question: How could you raise awareness about climate change?">
            <a:extLst>
              <a:ext uri="{FF2B5EF4-FFF2-40B4-BE49-F238E27FC236}">
                <a16:creationId xmlns:a16="http://schemas.microsoft.com/office/drawing/2014/main" id="{B5ACA33A-6771-BEBB-071A-1C4BB9155F19}"/>
              </a:ext>
            </a:extLst>
          </p:cNvPr>
          <p:cNvPicPr>
            <a:picLocks noChangeAspect="1"/>
          </p:cNvPicPr>
          <p:nvPr/>
        </p:nvPicPr>
        <p:blipFill>
          <a:blip r:embed="rId5"/>
          <a:stretch>
            <a:fillRect/>
          </a:stretch>
        </p:blipFill>
        <p:spPr>
          <a:xfrm>
            <a:off x="6408964" y="404738"/>
            <a:ext cx="5211536" cy="3027739"/>
          </a:xfrm>
          <a:prstGeom prst="rect">
            <a:avLst/>
          </a:prstGeom>
        </p:spPr>
      </p:pic>
      <p:pic>
        <p:nvPicPr>
          <p:cNvPr id="13" name="Picture 12" descr="A blue speech bubble with the question: How could you encourage others to take action?">
            <a:extLst>
              <a:ext uri="{FF2B5EF4-FFF2-40B4-BE49-F238E27FC236}">
                <a16:creationId xmlns:a16="http://schemas.microsoft.com/office/drawing/2014/main" id="{E893B094-3A3F-C9E4-4F9A-A8EAEBB3CB96}"/>
              </a:ext>
            </a:extLst>
          </p:cNvPr>
          <p:cNvPicPr>
            <a:picLocks noChangeAspect="1"/>
          </p:cNvPicPr>
          <p:nvPr/>
        </p:nvPicPr>
        <p:blipFill>
          <a:blip r:embed="rId6"/>
          <a:stretch>
            <a:fillRect/>
          </a:stretch>
        </p:blipFill>
        <p:spPr>
          <a:xfrm>
            <a:off x="993320" y="3344172"/>
            <a:ext cx="4871358" cy="3285691"/>
          </a:xfrm>
          <a:prstGeom prst="rect">
            <a:avLst/>
          </a:prstGeom>
        </p:spPr>
      </p:pic>
    </p:spTree>
    <p:extLst>
      <p:ext uri="{BB962C8B-B14F-4D97-AF65-F5344CB8AC3E}">
        <p14:creationId xmlns:p14="http://schemas.microsoft.com/office/powerpoint/2010/main" val="10554296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9424" y="765848"/>
            <a:ext cx="11311523" cy="5231996"/>
          </a:xfrm>
        </p:spPr>
        <p:txBody>
          <a:bodyPr>
            <a:normAutofit/>
          </a:bodyPr>
          <a:lstStyle/>
          <a:p>
            <a:r>
              <a:rPr lang="en-GB" sz="4000">
                <a:latin typeface="Museo Sans 900"/>
                <a:cs typeface="Arial"/>
              </a:rPr>
              <a:t>Activity – Creating our climate action plan</a:t>
            </a:r>
          </a:p>
        </p:txBody>
      </p:sp>
      <p:sp>
        <p:nvSpPr>
          <p:cNvPr id="3" name="Slide Number Placeholder 2"/>
          <p:cNvSpPr>
            <a:spLocks noGrp="1"/>
          </p:cNvSpPr>
          <p:nvPr>
            <p:ph type="sldNum" sz="quarter" idx="4"/>
          </p:nvPr>
        </p:nvSpPr>
        <p:spPr/>
        <p:txBody>
          <a:bodyPr/>
          <a:lstStyle/>
          <a:p>
            <a:fld id="{540D144C-11AF-EC44-9A7A-00E7093A6A62}" type="slidenum">
              <a:rPr lang="en-US" smtClean="0"/>
              <a:pPr/>
              <a:t>18</a:t>
            </a:fld>
            <a:endParaRPr lang="en-US"/>
          </a:p>
        </p:txBody>
      </p:sp>
    </p:spTree>
    <p:extLst>
      <p:ext uri="{BB962C8B-B14F-4D97-AF65-F5344CB8AC3E}">
        <p14:creationId xmlns:p14="http://schemas.microsoft.com/office/powerpoint/2010/main" val="234779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C86AD37-18E3-6E4B-A983-81C4E2D76BCE}"/>
              </a:ext>
            </a:extLst>
          </p:cNvPr>
          <p:cNvSpPr>
            <a:spLocks noGrp="1"/>
          </p:cNvSpPr>
          <p:nvPr>
            <p:ph type="sldNum" sz="quarter" idx="4"/>
          </p:nvPr>
        </p:nvSpPr>
        <p:spPr/>
        <p:txBody>
          <a:bodyPr/>
          <a:lstStyle/>
          <a:p>
            <a:fld id="{540D144C-11AF-EC44-9A7A-00E7093A6A62}" type="slidenum">
              <a:rPr lang="en-US" smtClean="0"/>
              <a:pPr/>
              <a:t>19</a:t>
            </a:fld>
            <a:endParaRPr lang="en-US"/>
          </a:p>
        </p:txBody>
      </p:sp>
      <p:sp>
        <p:nvSpPr>
          <p:cNvPr id="13" name="Rectangle 12"/>
          <p:cNvSpPr/>
          <p:nvPr/>
        </p:nvSpPr>
        <p:spPr>
          <a:xfrm>
            <a:off x="675704" y="1409993"/>
            <a:ext cx="11209680" cy="3785652"/>
          </a:xfrm>
          <a:prstGeom prst="rect">
            <a:avLst/>
          </a:prstGeom>
        </p:spPr>
        <p:txBody>
          <a:bodyPr wrap="square" lIns="91440" tIns="45720" rIns="91440" bIns="45720" anchor="t">
            <a:spAutoFit/>
          </a:bodyPr>
          <a:lstStyle/>
          <a:p>
            <a:pPr marL="571500" lvl="0" indent="-571500">
              <a:spcAft>
                <a:spcPts val="1800"/>
              </a:spcAft>
              <a:buFont typeface="Arial" panose="020B0604020202020204" pitchFamily="34" charset="0"/>
              <a:buChar char="•"/>
            </a:pPr>
            <a:r>
              <a:rPr lang="en-US" sz="3600">
                <a:solidFill>
                  <a:schemeClr val="bg1"/>
                </a:solidFill>
                <a:latin typeface="Museo Sans 900"/>
              </a:rPr>
              <a:t>How will you carry out this action?</a:t>
            </a:r>
            <a:endParaRPr lang="en-US"/>
          </a:p>
          <a:p>
            <a:pPr marL="571500" lvl="0" indent="-571500">
              <a:spcAft>
                <a:spcPts val="1800"/>
              </a:spcAft>
              <a:buFont typeface="Arial" panose="020B0604020202020204" pitchFamily="34" charset="0"/>
              <a:buChar char="•"/>
            </a:pPr>
            <a:r>
              <a:rPr lang="en-US" sz="3600">
                <a:solidFill>
                  <a:schemeClr val="bg1"/>
                </a:solidFill>
                <a:latin typeface="Museo Sans 900"/>
              </a:rPr>
              <a:t>What support will you need to do it?</a:t>
            </a:r>
          </a:p>
          <a:p>
            <a:pPr marL="571500" lvl="0" indent="-571500">
              <a:spcAft>
                <a:spcPts val="1800"/>
              </a:spcAft>
              <a:buFont typeface="Arial" panose="020B0604020202020204" pitchFamily="34" charset="0"/>
              <a:buChar char="•"/>
            </a:pPr>
            <a:r>
              <a:rPr lang="en-US" sz="3600">
                <a:solidFill>
                  <a:schemeClr val="bg1"/>
                </a:solidFill>
                <a:latin typeface="Museo Sans 900"/>
              </a:rPr>
              <a:t>Who will do it?</a:t>
            </a:r>
          </a:p>
          <a:p>
            <a:pPr marL="571500" lvl="0" indent="-571500">
              <a:spcAft>
                <a:spcPts val="1800"/>
              </a:spcAft>
              <a:buFont typeface="Arial" panose="020B0604020202020204" pitchFamily="34" charset="0"/>
              <a:buChar char="•"/>
            </a:pPr>
            <a:r>
              <a:rPr lang="en-US" sz="3600">
                <a:solidFill>
                  <a:schemeClr val="bg1"/>
                </a:solidFill>
                <a:latin typeface="Museo Sans 900"/>
              </a:rPr>
              <a:t>When will you do it by?</a:t>
            </a:r>
          </a:p>
          <a:p>
            <a:pPr marL="571500" indent="-571500">
              <a:spcAft>
                <a:spcPts val="1800"/>
              </a:spcAft>
              <a:buFont typeface="Arial" panose="020B0604020202020204" pitchFamily="34" charset="0"/>
              <a:buChar char="•"/>
            </a:pPr>
            <a:r>
              <a:rPr lang="en-US" sz="3600">
                <a:solidFill>
                  <a:schemeClr val="bg1"/>
                </a:solidFill>
                <a:latin typeface="Museo Sans 900"/>
              </a:rPr>
              <a:t>How will you measure how successful the action is? </a:t>
            </a:r>
            <a:endParaRPr lang="en-GB" sz="3600">
              <a:solidFill>
                <a:schemeClr val="bg1"/>
              </a:solidFill>
              <a:latin typeface="Museo Sans 900"/>
            </a:endParaRPr>
          </a:p>
        </p:txBody>
      </p:sp>
      <p:sp>
        <p:nvSpPr>
          <p:cNvPr id="14" name="Title 13"/>
          <p:cNvSpPr>
            <a:spLocks noGrp="1"/>
          </p:cNvSpPr>
          <p:nvPr>
            <p:ph type="title" idx="4294967295"/>
          </p:nvPr>
        </p:nvSpPr>
        <p:spPr>
          <a:xfrm>
            <a:off x="798095" y="280881"/>
            <a:ext cx="10595811" cy="83099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1800"/>
              </a:spcAft>
              <a:buClr>
                <a:schemeClr val="bg1"/>
              </a:buClr>
              <a:buSzTx/>
              <a:buFontTx/>
              <a:buNone/>
              <a:tabLst/>
              <a:defRPr/>
            </a:pPr>
            <a:r>
              <a:rPr kumimoji="0" lang="en-US" sz="4800" b="1" i="0" u="none" strike="noStrike" kern="1200" cap="none" spc="0" normalizeH="0" baseline="0" noProof="0">
                <a:ln>
                  <a:noFill/>
                </a:ln>
                <a:solidFill>
                  <a:schemeClr val="bg1"/>
                </a:solidFill>
                <a:effectLst/>
                <a:uLnTx/>
                <a:uFillTx/>
                <a:latin typeface="Museo Sans 900"/>
                <a:ea typeface="+mn-ea"/>
                <a:cs typeface="+mn-cs"/>
              </a:rPr>
              <a:t>Create your climate action plan!</a:t>
            </a:r>
          </a:p>
        </p:txBody>
      </p:sp>
      <p:pic>
        <p:nvPicPr>
          <p:cNvPr id="2" name="Picture 1" descr="A white box with blue text that says:&#10;&#10;Slide for ages 7-11">
            <a:extLst>
              <a:ext uri="{FF2B5EF4-FFF2-40B4-BE49-F238E27FC236}">
                <a16:creationId xmlns:a16="http://schemas.microsoft.com/office/drawing/2014/main" id="{36FC52A9-5A2A-12DF-6403-B7C433390297}"/>
              </a:ext>
            </a:extLst>
          </p:cNvPr>
          <p:cNvPicPr>
            <a:picLocks noChangeAspect="1"/>
          </p:cNvPicPr>
          <p:nvPr/>
        </p:nvPicPr>
        <p:blipFill>
          <a:blip r:embed="rId3"/>
          <a:stretch>
            <a:fillRect/>
          </a:stretch>
        </p:blipFill>
        <p:spPr>
          <a:xfrm>
            <a:off x="675860" y="5837607"/>
            <a:ext cx="4280453" cy="927603"/>
          </a:xfrm>
          <a:prstGeom prst="rect">
            <a:avLst/>
          </a:prstGeom>
        </p:spPr>
      </p:pic>
    </p:spTree>
    <p:extLst>
      <p:ext uri="{BB962C8B-B14F-4D97-AF65-F5344CB8AC3E}">
        <p14:creationId xmlns:p14="http://schemas.microsoft.com/office/powerpoint/2010/main" val="9308717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9425" y="765848"/>
            <a:ext cx="11197259" cy="5231996"/>
          </a:xfrm>
        </p:spPr>
        <p:txBody>
          <a:bodyPr>
            <a:normAutofit/>
          </a:bodyPr>
          <a:lstStyle/>
          <a:p>
            <a:r>
              <a:rPr lang="en-GB" sz="4000">
                <a:latin typeface="Museo Sans 900"/>
                <a:cs typeface="Arial"/>
              </a:rPr>
              <a:t>Activity – Why do we need climate education?</a:t>
            </a:r>
          </a:p>
        </p:txBody>
      </p:sp>
      <p:sp>
        <p:nvSpPr>
          <p:cNvPr id="3" name="Slide Number Placeholder 2"/>
          <p:cNvSpPr>
            <a:spLocks noGrp="1"/>
          </p:cNvSpPr>
          <p:nvPr>
            <p:ph type="sldNum" sz="quarter" idx="4"/>
          </p:nvPr>
        </p:nvSpPr>
        <p:spPr/>
        <p:txBody>
          <a:bodyPr/>
          <a:lstStyle/>
          <a:p>
            <a:fld id="{540D144C-11AF-EC44-9A7A-00E7093A6A62}" type="slidenum">
              <a:rPr lang="en-US" smtClean="0"/>
              <a:pPr/>
              <a:t>2</a:t>
            </a:fld>
            <a:endParaRPr lang="en-US"/>
          </a:p>
        </p:txBody>
      </p:sp>
    </p:spTree>
    <p:extLst>
      <p:ext uri="{BB962C8B-B14F-4D97-AF65-F5344CB8AC3E}">
        <p14:creationId xmlns:p14="http://schemas.microsoft.com/office/powerpoint/2010/main" val="24086012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C86AD37-18E3-6E4B-A983-81C4E2D76BCE}"/>
              </a:ext>
            </a:extLst>
          </p:cNvPr>
          <p:cNvSpPr>
            <a:spLocks noGrp="1"/>
          </p:cNvSpPr>
          <p:nvPr>
            <p:ph type="sldNum" sz="quarter" idx="4"/>
          </p:nvPr>
        </p:nvSpPr>
        <p:spPr/>
        <p:txBody>
          <a:bodyPr/>
          <a:lstStyle/>
          <a:p>
            <a:fld id="{540D144C-11AF-EC44-9A7A-00E7093A6A62}" type="slidenum">
              <a:rPr lang="en-US" smtClean="0"/>
              <a:pPr/>
              <a:t>20</a:t>
            </a:fld>
            <a:endParaRPr lang="en-US"/>
          </a:p>
        </p:txBody>
      </p:sp>
      <p:grpSp>
        <p:nvGrpSpPr>
          <p:cNvPr id="37" name="Group 36" descr="A graph. The x axis is labelled 'impact of action' and the y axis is labelled 'ease of doing it.' Both axis go from 'low' to 'high'."/>
          <p:cNvGrpSpPr/>
          <p:nvPr/>
        </p:nvGrpSpPr>
        <p:grpSpPr>
          <a:xfrm>
            <a:off x="4525930" y="706804"/>
            <a:ext cx="7380937" cy="5314405"/>
            <a:chOff x="1154655" y="758620"/>
            <a:chExt cx="7380937" cy="5314405"/>
          </a:xfrm>
        </p:grpSpPr>
        <p:sp>
          <p:nvSpPr>
            <p:cNvPr id="30" name="Rectangle 29"/>
            <p:cNvSpPr/>
            <p:nvPr/>
          </p:nvSpPr>
          <p:spPr>
            <a:xfrm>
              <a:off x="2403308" y="5563234"/>
              <a:ext cx="1632284" cy="461665"/>
            </a:xfrm>
            <a:prstGeom prst="rect">
              <a:avLst/>
            </a:prstGeom>
          </p:spPr>
          <p:txBody>
            <a:bodyPr wrap="square" lIns="91440" tIns="45720" rIns="91440" bIns="45720" anchor="t">
              <a:spAutoFit/>
            </a:bodyPr>
            <a:lstStyle/>
            <a:p>
              <a:pPr algn="ctr">
                <a:spcAft>
                  <a:spcPts val="1800"/>
                </a:spcAft>
                <a:buClr>
                  <a:schemeClr val="bg1"/>
                </a:buClr>
              </a:pPr>
              <a:r>
                <a:rPr lang="en-US" sz="2400" b="1">
                  <a:solidFill>
                    <a:schemeClr val="bg1"/>
                  </a:solidFill>
                  <a:latin typeface="Museo Sans 900"/>
                </a:rPr>
                <a:t>Low</a:t>
              </a:r>
            </a:p>
          </p:txBody>
        </p:sp>
        <p:sp>
          <p:nvSpPr>
            <p:cNvPr id="31" name="Rectangle 30"/>
            <p:cNvSpPr/>
            <p:nvPr/>
          </p:nvSpPr>
          <p:spPr>
            <a:xfrm>
              <a:off x="6903308" y="5611360"/>
              <a:ext cx="1632284" cy="461665"/>
            </a:xfrm>
            <a:prstGeom prst="rect">
              <a:avLst/>
            </a:prstGeom>
          </p:spPr>
          <p:txBody>
            <a:bodyPr wrap="square" lIns="91440" tIns="45720" rIns="91440" bIns="45720" anchor="t">
              <a:spAutoFit/>
            </a:bodyPr>
            <a:lstStyle/>
            <a:p>
              <a:pPr algn="ctr">
                <a:spcAft>
                  <a:spcPts val="1800"/>
                </a:spcAft>
                <a:buClr>
                  <a:schemeClr val="bg1"/>
                </a:buClr>
              </a:pPr>
              <a:r>
                <a:rPr lang="en-US" sz="2400" b="1">
                  <a:solidFill>
                    <a:schemeClr val="bg1"/>
                  </a:solidFill>
                  <a:latin typeface="Museo Sans 900"/>
                </a:rPr>
                <a:t>High</a:t>
              </a:r>
            </a:p>
          </p:txBody>
        </p:sp>
        <p:grpSp>
          <p:nvGrpSpPr>
            <p:cNvPr id="29" name="Group 28"/>
            <p:cNvGrpSpPr/>
            <p:nvPr/>
          </p:nvGrpSpPr>
          <p:grpSpPr>
            <a:xfrm>
              <a:off x="1154655" y="758620"/>
              <a:ext cx="6564795" cy="4511399"/>
              <a:chOff x="1154655" y="758620"/>
              <a:chExt cx="6564795" cy="4511399"/>
            </a:xfrm>
          </p:grpSpPr>
          <p:cxnSp>
            <p:nvCxnSpPr>
              <p:cNvPr id="23" name="Straight Arrow Connector 22"/>
              <p:cNvCxnSpPr/>
              <p:nvPr/>
            </p:nvCxnSpPr>
            <p:spPr>
              <a:xfrm>
                <a:off x="3219450" y="5239750"/>
                <a:ext cx="4500000" cy="0"/>
              </a:xfrm>
              <a:prstGeom prst="straightConnector1">
                <a:avLst/>
              </a:prstGeom>
              <a:ln w="5715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V="1">
                <a:off x="3219450" y="770019"/>
                <a:ext cx="0" cy="4500000"/>
              </a:xfrm>
              <a:prstGeom prst="straightConnector1">
                <a:avLst/>
              </a:prstGeom>
              <a:ln w="57150">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1731544" y="4654975"/>
                <a:ext cx="1199773" cy="461665"/>
              </a:xfrm>
              <a:prstGeom prst="rect">
                <a:avLst/>
              </a:prstGeom>
            </p:spPr>
            <p:txBody>
              <a:bodyPr wrap="square" lIns="91440" tIns="45720" rIns="91440" bIns="45720" anchor="t">
                <a:spAutoFit/>
              </a:bodyPr>
              <a:lstStyle/>
              <a:p>
                <a:pPr algn="ctr">
                  <a:spcAft>
                    <a:spcPts val="1800"/>
                  </a:spcAft>
                  <a:buClr>
                    <a:schemeClr val="bg1"/>
                  </a:buClr>
                </a:pPr>
                <a:r>
                  <a:rPr lang="en-US" sz="2400" b="1">
                    <a:solidFill>
                      <a:schemeClr val="bg1"/>
                    </a:solidFill>
                    <a:latin typeface="Museo Sans 900"/>
                  </a:rPr>
                  <a:t>Low</a:t>
                </a:r>
              </a:p>
            </p:txBody>
          </p:sp>
          <p:sp>
            <p:nvSpPr>
              <p:cNvPr id="33" name="Rectangle 32"/>
              <p:cNvSpPr/>
              <p:nvPr/>
            </p:nvSpPr>
            <p:spPr>
              <a:xfrm>
                <a:off x="1684041" y="758620"/>
                <a:ext cx="1248653" cy="461665"/>
              </a:xfrm>
              <a:prstGeom prst="rect">
                <a:avLst/>
              </a:prstGeom>
            </p:spPr>
            <p:txBody>
              <a:bodyPr wrap="square" lIns="91440" tIns="45720" rIns="91440" bIns="45720" anchor="t">
                <a:spAutoFit/>
              </a:bodyPr>
              <a:lstStyle/>
              <a:p>
                <a:pPr algn="ctr">
                  <a:spcAft>
                    <a:spcPts val="1800"/>
                  </a:spcAft>
                  <a:buClr>
                    <a:schemeClr val="bg1"/>
                  </a:buClr>
                </a:pPr>
                <a:r>
                  <a:rPr lang="en-US" sz="2400" b="1">
                    <a:solidFill>
                      <a:schemeClr val="bg1"/>
                    </a:solidFill>
                    <a:latin typeface="Museo Sans 900"/>
                  </a:rPr>
                  <a:t>High</a:t>
                </a:r>
              </a:p>
            </p:txBody>
          </p:sp>
          <p:sp>
            <p:nvSpPr>
              <p:cNvPr id="34" name="Rectangle 33"/>
              <p:cNvSpPr/>
              <p:nvPr/>
            </p:nvSpPr>
            <p:spPr>
              <a:xfrm>
                <a:off x="1154655" y="2362721"/>
                <a:ext cx="1632284" cy="1077218"/>
              </a:xfrm>
              <a:prstGeom prst="rect">
                <a:avLst/>
              </a:prstGeom>
            </p:spPr>
            <p:txBody>
              <a:bodyPr wrap="square">
                <a:spAutoFit/>
              </a:bodyPr>
              <a:lstStyle/>
              <a:p>
                <a:pPr algn="ctr">
                  <a:spcAft>
                    <a:spcPts val="1800"/>
                  </a:spcAft>
                  <a:buClr>
                    <a:schemeClr val="bg1"/>
                  </a:buClr>
                </a:pPr>
                <a:r>
                  <a:rPr lang="en-US" sz="3200" b="1">
                    <a:solidFill>
                      <a:schemeClr val="bg1"/>
                    </a:solidFill>
                    <a:latin typeface="Museo Sans 900"/>
                  </a:rPr>
                  <a:t>Ease of doing it</a:t>
                </a:r>
              </a:p>
            </p:txBody>
          </p:sp>
        </p:grpSp>
        <p:sp>
          <p:nvSpPr>
            <p:cNvPr id="35" name="Rectangle 34"/>
            <p:cNvSpPr/>
            <p:nvPr/>
          </p:nvSpPr>
          <p:spPr>
            <a:xfrm>
              <a:off x="3609473" y="5387418"/>
              <a:ext cx="3657599" cy="584775"/>
            </a:xfrm>
            <a:prstGeom prst="rect">
              <a:avLst/>
            </a:prstGeom>
          </p:spPr>
          <p:txBody>
            <a:bodyPr wrap="square">
              <a:spAutoFit/>
            </a:bodyPr>
            <a:lstStyle/>
            <a:p>
              <a:pPr algn="ctr">
                <a:spcAft>
                  <a:spcPts val="1800"/>
                </a:spcAft>
                <a:buClr>
                  <a:schemeClr val="bg1"/>
                </a:buClr>
              </a:pPr>
              <a:r>
                <a:rPr lang="en-US" sz="3200" b="1">
                  <a:solidFill>
                    <a:schemeClr val="bg1"/>
                  </a:solidFill>
                  <a:latin typeface="Museo Sans 900"/>
                </a:rPr>
                <a:t>Impact of action</a:t>
              </a:r>
            </a:p>
          </p:txBody>
        </p:sp>
      </p:grpSp>
      <p:sp>
        <p:nvSpPr>
          <p:cNvPr id="36" name="Title 35"/>
          <p:cNvSpPr>
            <a:spLocks noGrp="1"/>
          </p:cNvSpPr>
          <p:nvPr>
            <p:ph type="title" idx="4294967295"/>
          </p:nvPr>
        </p:nvSpPr>
        <p:spPr>
          <a:xfrm>
            <a:off x="483198" y="732580"/>
            <a:ext cx="4038599" cy="83099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1800"/>
              </a:spcAft>
              <a:buClr>
                <a:schemeClr val="bg1"/>
              </a:buClr>
              <a:buSzTx/>
              <a:buFontTx/>
              <a:buNone/>
              <a:tabLst/>
              <a:defRPr/>
            </a:pPr>
            <a:r>
              <a:rPr kumimoji="0" lang="en-US" sz="4800" b="1" i="0" u="none" strike="noStrike" kern="1200" cap="none" spc="0" normalizeH="0" baseline="0" noProof="0">
                <a:ln>
                  <a:noFill/>
                </a:ln>
                <a:solidFill>
                  <a:schemeClr val="bg1"/>
                </a:solidFill>
                <a:effectLst/>
                <a:uLnTx/>
                <a:uFillTx/>
                <a:latin typeface="Museo Sans 900"/>
                <a:ea typeface="+mn-ea"/>
                <a:cs typeface="+mn-cs"/>
              </a:rPr>
              <a:t>Impact matrix</a:t>
            </a:r>
          </a:p>
        </p:txBody>
      </p:sp>
      <p:sp>
        <p:nvSpPr>
          <p:cNvPr id="15" name="Rectangle 14"/>
          <p:cNvSpPr/>
          <p:nvPr/>
        </p:nvSpPr>
        <p:spPr>
          <a:xfrm>
            <a:off x="1015357" y="6074620"/>
            <a:ext cx="3079251" cy="461665"/>
          </a:xfrm>
          <a:prstGeom prst="rect">
            <a:avLst/>
          </a:prstGeom>
          <a:solidFill>
            <a:schemeClr val="bg1"/>
          </a:solidFill>
          <a:ln>
            <a:noFill/>
          </a:ln>
        </p:spPr>
        <p:txBody>
          <a:bodyPr wrap="square" lIns="91440" tIns="45720" rIns="91440" bIns="45720" anchor="t">
            <a:spAutoFit/>
          </a:bodyPr>
          <a:lstStyle/>
          <a:p>
            <a:pPr algn="ctr">
              <a:spcAft>
                <a:spcPts val="1800"/>
              </a:spcAft>
              <a:buClr>
                <a:schemeClr val="bg1"/>
              </a:buClr>
            </a:pPr>
            <a:r>
              <a:rPr lang="en-US" sz="2400" b="1">
                <a:solidFill>
                  <a:schemeClr val="tx2"/>
                </a:solidFill>
                <a:latin typeface="Museo Sans 900"/>
              </a:rPr>
              <a:t>Slide for ages 11-16</a:t>
            </a:r>
          </a:p>
        </p:txBody>
      </p:sp>
    </p:spTree>
    <p:extLst>
      <p:ext uri="{BB962C8B-B14F-4D97-AF65-F5344CB8AC3E}">
        <p14:creationId xmlns:p14="http://schemas.microsoft.com/office/powerpoint/2010/main" val="22743567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C86AD37-18E3-6E4B-A983-81C4E2D76BCE}"/>
              </a:ext>
            </a:extLst>
          </p:cNvPr>
          <p:cNvSpPr>
            <a:spLocks noGrp="1"/>
          </p:cNvSpPr>
          <p:nvPr>
            <p:ph type="sldNum" sz="quarter" idx="4"/>
          </p:nvPr>
        </p:nvSpPr>
        <p:spPr/>
        <p:txBody>
          <a:bodyPr/>
          <a:lstStyle/>
          <a:p>
            <a:fld id="{540D144C-11AF-EC44-9A7A-00E7093A6A62}" type="slidenum">
              <a:rPr lang="en-US" smtClean="0"/>
              <a:pPr/>
              <a:t>21</a:t>
            </a:fld>
            <a:endParaRPr lang="en-US"/>
          </a:p>
        </p:txBody>
      </p:sp>
      <p:sp>
        <p:nvSpPr>
          <p:cNvPr id="13" name="Rectangle 12"/>
          <p:cNvSpPr/>
          <p:nvPr/>
        </p:nvSpPr>
        <p:spPr>
          <a:xfrm>
            <a:off x="615546" y="1539342"/>
            <a:ext cx="11209680" cy="3785652"/>
          </a:xfrm>
          <a:prstGeom prst="rect">
            <a:avLst/>
          </a:prstGeom>
        </p:spPr>
        <p:txBody>
          <a:bodyPr wrap="square" lIns="91440" tIns="45720" rIns="91440" bIns="45720" anchor="t">
            <a:spAutoFit/>
          </a:bodyPr>
          <a:lstStyle/>
          <a:p>
            <a:pPr marL="571500" lvl="0" indent="-571500">
              <a:spcAft>
                <a:spcPts val="1800"/>
              </a:spcAft>
              <a:buFont typeface="Arial" panose="020B0604020202020204" pitchFamily="34" charset="0"/>
              <a:buChar char="•"/>
            </a:pPr>
            <a:r>
              <a:rPr lang="en-US" sz="3600">
                <a:solidFill>
                  <a:schemeClr val="bg1"/>
                </a:solidFill>
                <a:latin typeface="Museo Sans 900"/>
              </a:rPr>
              <a:t>How will you breakdown this action into steps?</a:t>
            </a:r>
            <a:endParaRPr lang="en-US">
              <a:cs typeface="Calibri" panose="020F0502020204030204"/>
            </a:endParaRPr>
          </a:p>
          <a:p>
            <a:pPr marL="571500" lvl="0" indent="-571500">
              <a:spcAft>
                <a:spcPts val="1800"/>
              </a:spcAft>
              <a:buFont typeface="Arial" panose="020B0604020202020204" pitchFamily="34" charset="0"/>
              <a:buChar char="•"/>
            </a:pPr>
            <a:r>
              <a:rPr lang="en-US" sz="3600">
                <a:solidFill>
                  <a:schemeClr val="bg1"/>
                </a:solidFill>
                <a:latin typeface="Museo Sans 900"/>
              </a:rPr>
              <a:t>Who will be responsible for doing it?</a:t>
            </a:r>
          </a:p>
          <a:p>
            <a:pPr marL="571500" lvl="0" indent="-571500">
              <a:spcAft>
                <a:spcPts val="1800"/>
              </a:spcAft>
              <a:buFont typeface="Arial" panose="020B0604020202020204" pitchFamily="34" charset="0"/>
              <a:buChar char="•"/>
            </a:pPr>
            <a:r>
              <a:rPr lang="en-US" sz="3600">
                <a:solidFill>
                  <a:schemeClr val="bg1"/>
                </a:solidFill>
                <a:latin typeface="Museo Sans 900"/>
              </a:rPr>
              <a:t>What resources and support will you need?</a:t>
            </a:r>
          </a:p>
          <a:p>
            <a:pPr marL="571500" lvl="0" indent="-571500">
              <a:spcAft>
                <a:spcPts val="1800"/>
              </a:spcAft>
              <a:buFont typeface="Arial" panose="020B0604020202020204" pitchFamily="34" charset="0"/>
              <a:buChar char="•"/>
            </a:pPr>
            <a:r>
              <a:rPr lang="en-US" sz="3600">
                <a:solidFill>
                  <a:schemeClr val="bg1"/>
                </a:solidFill>
                <a:latin typeface="Museo Sans 900"/>
              </a:rPr>
              <a:t>When will you do it by?</a:t>
            </a:r>
          </a:p>
          <a:p>
            <a:pPr marL="571500" indent="-571500">
              <a:spcAft>
                <a:spcPts val="1800"/>
              </a:spcAft>
              <a:buFont typeface="Arial" panose="020B0604020202020204" pitchFamily="34" charset="0"/>
              <a:buChar char="•"/>
            </a:pPr>
            <a:r>
              <a:rPr lang="en-US" sz="3600">
                <a:solidFill>
                  <a:schemeClr val="bg1"/>
                </a:solidFill>
                <a:latin typeface="Museo Sans 900"/>
              </a:rPr>
              <a:t>How will you measure how successful the action is? </a:t>
            </a:r>
            <a:endParaRPr lang="en-GB" sz="3600">
              <a:solidFill>
                <a:schemeClr val="bg1"/>
              </a:solidFill>
              <a:latin typeface="Museo Sans 900"/>
            </a:endParaRPr>
          </a:p>
        </p:txBody>
      </p:sp>
      <p:sp>
        <p:nvSpPr>
          <p:cNvPr id="5" name="Title 4"/>
          <p:cNvSpPr>
            <a:spLocks noGrp="1"/>
          </p:cNvSpPr>
          <p:nvPr>
            <p:ph type="title" idx="4294967295"/>
          </p:nvPr>
        </p:nvSpPr>
        <p:spPr>
          <a:xfrm>
            <a:off x="950495" y="433281"/>
            <a:ext cx="10595811" cy="83099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1800"/>
              </a:spcAft>
              <a:buClr>
                <a:schemeClr val="bg1"/>
              </a:buClr>
              <a:buSzTx/>
              <a:buFontTx/>
              <a:buNone/>
              <a:tabLst/>
              <a:defRPr/>
            </a:pPr>
            <a:r>
              <a:rPr kumimoji="0" lang="en-US" sz="4800" b="1" i="0" u="none" strike="noStrike" kern="1200" cap="none" spc="0" normalizeH="0" baseline="0" noProof="0">
                <a:ln>
                  <a:noFill/>
                </a:ln>
                <a:solidFill>
                  <a:schemeClr val="bg1"/>
                </a:solidFill>
                <a:effectLst/>
                <a:uLnTx/>
                <a:uFillTx/>
                <a:latin typeface="Museo Sans 900"/>
                <a:ea typeface="+mn-ea"/>
                <a:cs typeface="+mn-cs"/>
              </a:rPr>
              <a:t>Create your climate action plan!</a:t>
            </a:r>
          </a:p>
        </p:txBody>
      </p:sp>
      <p:sp>
        <p:nvSpPr>
          <p:cNvPr id="6" name="Rectangle 5"/>
          <p:cNvSpPr/>
          <p:nvPr/>
        </p:nvSpPr>
        <p:spPr>
          <a:xfrm>
            <a:off x="1144514" y="6014105"/>
            <a:ext cx="3280535" cy="461665"/>
          </a:xfrm>
          <a:prstGeom prst="rect">
            <a:avLst/>
          </a:prstGeom>
          <a:solidFill>
            <a:schemeClr val="bg1"/>
          </a:solidFill>
          <a:ln>
            <a:noFill/>
          </a:ln>
        </p:spPr>
        <p:txBody>
          <a:bodyPr wrap="square" lIns="91440" tIns="45720" rIns="91440" bIns="45720" anchor="t">
            <a:spAutoFit/>
          </a:bodyPr>
          <a:lstStyle/>
          <a:p>
            <a:pPr algn="ctr">
              <a:spcAft>
                <a:spcPts val="1800"/>
              </a:spcAft>
              <a:buClr>
                <a:schemeClr val="bg1"/>
              </a:buClr>
            </a:pPr>
            <a:r>
              <a:rPr lang="en-US" sz="2400" b="1">
                <a:solidFill>
                  <a:schemeClr val="accent3"/>
                </a:solidFill>
                <a:latin typeface="Museo Sans 900"/>
              </a:rPr>
              <a:t>Slide for ages 11-16</a:t>
            </a:r>
          </a:p>
        </p:txBody>
      </p:sp>
    </p:spTree>
    <p:extLst>
      <p:ext uri="{BB962C8B-B14F-4D97-AF65-F5344CB8AC3E}">
        <p14:creationId xmlns:p14="http://schemas.microsoft.com/office/powerpoint/2010/main" val="32198598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59EEA6F-C051-4857-AD8D-5AD8A91B848C}"/>
              </a:ext>
            </a:extLst>
          </p:cNvPr>
          <p:cNvSpPr>
            <a:spLocks noGrp="1"/>
          </p:cNvSpPr>
          <p:nvPr>
            <p:ph type="title" idx="4294967295"/>
          </p:nvPr>
        </p:nvSpPr>
        <p:spPr>
          <a:xfrm>
            <a:off x="479425" y="5656263"/>
            <a:ext cx="5154613" cy="868362"/>
          </a:xfrm>
          <a:prstGeom prst="rect">
            <a:avLst/>
          </a:prstGeom>
          <a:noFill/>
          <a:ln>
            <a:noFill/>
            <a:prstDash/>
          </a:ln>
          <a:effec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400" b="1" i="0" u="none" strike="noStrike" kern="1200" cap="none" spc="0" normalizeH="0" baseline="0" noProof="0" dirty="0">
                <a:ln>
                  <a:noFill/>
                </a:ln>
                <a:solidFill>
                  <a:schemeClr val="tx1"/>
                </a:solidFill>
                <a:effectLst/>
                <a:uLnTx/>
                <a:uFillTx/>
                <a:latin typeface="Museo Sans 900"/>
                <a:ea typeface="+mn-ea"/>
                <a:cs typeface="Arial"/>
              </a:rPr>
              <a:t>© </a:t>
            </a:r>
            <a:r>
              <a:rPr kumimoji="0" lang="en-US" sz="1400" b="1" i="0" u="none" strike="noStrike" kern="1200" cap="none" spc="0" normalizeH="0" baseline="0" noProof="0" err="1">
                <a:ln>
                  <a:noFill/>
                </a:ln>
                <a:solidFill>
                  <a:schemeClr val="tx1"/>
                </a:solidFill>
                <a:effectLst/>
                <a:uLnTx/>
                <a:uFillTx/>
                <a:latin typeface="Museo Sans 900"/>
                <a:ea typeface="+mn-ea"/>
                <a:cs typeface="Arial"/>
              </a:rPr>
              <a:t>Theirworld</a:t>
            </a:r>
            <a:r>
              <a:rPr kumimoji="0" lang="en-US" sz="1400" b="1" i="0" u="none" strike="noStrike" kern="1200" cap="none" spc="0" normalizeH="0" baseline="0" noProof="0" dirty="0">
                <a:ln>
                  <a:noFill/>
                </a:ln>
                <a:solidFill>
                  <a:schemeClr val="tx1"/>
                </a:solidFill>
                <a:effectLst/>
                <a:uLnTx/>
                <a:uFillTx/>
                <a:latin typeface="Museo Sans 900"/>
                <a:ea typeface="+mn-ea"/>
                <a:cs typeface="Arial"/>
              </a:rPr>
              <a:t> 2021. All rights reserved.</a:t>
            </a:r>
          </a:p>
        </p:txBody>
      </p:sp>
    </p:spTree>
    <p:extLst>
      <p:ext uri="{BB962C8B-B14F-4D97-AF65-F5344CB8AC3E}">
        <p14:creationId xmlns:p14="http://schemas.microsoft.com/office/powerpoint/2010/main" val="39171110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C86AD37-18E3-6E4B-A983-81C4E2D76BCE}"/>
              </a:ext>
            </a:extLst>
          </p:cNvPr>
          <p:cNvSpPr>
            <a:spLocks noGrp="1"/>
          </p:cNvSpPr>
          <p:nvPr>
            <p:ph type="sldNum" sz="quarter" idx="4"/>
          </p:nvPr>
        </p:nvSpPr>
        <p:spPr/>
        <p:txBody>
          <a:bodyPr/>
          <a:lstStyle/>
          <a:p>
            <a:fld id="{540D144C-11AF-EC44-9A7A-00E7093A6A62}" type="slidenum">
              <a:rPr lang="en-US" smtClean="0"/>
              <a:pPr/>
              <a:t>3</a:t>
            </a:fld>
            <a:endParaRPr lang="en-US"/>
          </a:p>
        </p:txBody>
      </p:sp>
      <p:sp>
        <p:nvSpPr>
          <p:cNvPr id="19" name="Oval 18"/>
          <p:cNvSpPr>
            <a:spLocks/>
          </p:cNvSpPr>
          <p:nvPr/>
        </p:nvSpPr>
        <p:spPr>
          <a:xfrm>
            <a:off x="4223697" y="2510783"/>
            <a:ext cx="3569604" cy="1630333"/>
          </a:xfrm>
          <a:prstGeom prst="ellipse">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sz="3600" b="1">
                <a:latin typeface="Museo Sans 900"/>
              </a:rPr>
              <a:t>Climate change</a:t>
            </a:r>
          </a:p>
        </p:txBody>
      </p:sp>
      <p:cxnSp>
        <p:nvCxnSpPr>
          <p:cNvPr id="27" name="Straight Arrow Connector 26" descr="White arrow"/>
          <p:cNvCxnSpPr/>
          <p:nvPr/>
        </p:nvCxnSpPr>
        <p:spPr>
          <a:xfrm>
            <a:off x="3997827" y="1748783"/>
            <a:ext cx="534068" cy="709324"/>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descr="White arrow"/>
          <p:cNvCxnSpPr/>
          <p:nvPr/>
        </p:nvCxnSpPr>
        <p:spPr>
          <a:xfrm flipV="1">
            <a:off x="3043678" y="3754551"/>
            <a:ext cx="1180019" cy="86484"/>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32" descr="White arrow"/>
          <p:cNvCxnSpPr/>
          <p:nvPr/>
        </p:nvCxnSpPr>
        <p:spPr>
          <a:xfrm>
            <a:off x="6086570" y="1637499"/>
            <a:ext cx="0" cy="709324"/>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descr="White arrow"/>
          <p:cNvCxnSpPr/>
          <p:nvPr/>
        </p:nvCxnSpPr>
        <p:spPr>
          <a:xfrm flipV="1">
            <a:off x="3451895" y="4416292"/>
            <a:ext cx="771802" cy="583140"/>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5" name="Straight Arrow Connector 34" descr="White arrow"/>
          <p:cNvCxnSpPr/>
          <p:nvPr/>
        </p:nvCxnSpPr>
        <p:spPr>
          <a:xfrm flipV="1">
            <a:off x="5293895" y="4564025"/>
            <a:ext cx="267034" cy="644122"/>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descr="White arrow"/>
          <p:cNvCxnSpPr/>
          <p:nvPr/>
        </p:nvCxnSpPr>
        <p:spPr>
          <a:xfrm flipH="1">
            <a:off x="8015132" y="2460917"/>
            <a:ext cx="1012657" cy="401573"/>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7" name="Straight Arrow Connector 36" descr="White arrow"/>
          <p:cNvCxnSpPr/>
          <p:nvPr/>
        </p:nvCxnSpPr>
        <p:spPr>
          <a:xfrm>
            <a:off x="3085950" y="2510783"/>
            <a:ext cx="911877" cy="537952"/>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4" name="Straight Arrow Connector 43" descr="White arrow"/>
          <p:cNvCxnSpPr/>
          <p:nvPr/>
        </p:nvCxnSpPr>
        <p:spPr>
          <a:xfrm flipH="1" flipV="1">
            <a:off x="6628044" y="4512383"/>
            <a:ext cx="289938" cy="563588"/>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Arrow Connector 46" descr="White arrow"/>
          <p:cNvCxnSpPr/>
          <p:nvPr/>
        </p:nvCxnSpPr>
        <p:spPr>
          <a:xfrm flipH="1" flipV="1">
            <a:off x="7793301" y="4362244"/>
            <a:ext cx="909265" cy="476544"/>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4" name="Straight Arrow Connector 53" descr="White arrow"/>
          <p:cNvCxnSpPr/>
          <p:nvPr/>
        </p:nvCxnSpPr>
        <p:spPr>
          <a:xfrm flipH="1" flipV="1">
            <a:off x="8015132" y="3626996"/>
            <a:ext cx="1245456" cy="18557"/>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5" name="Straight Arrow Connector 54" descr="White arrow"/>
          <p:cNvCxnSpPr/>
          <p:nvPr/>
        </p:nvCxnSpPr>
        <p:spPr>
          <a:xfrm flipH="1">
            <a:off x="7351623" y="1745973"/>
            <a:ext cx="508108" cy="712134"/>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2F2CD31D-9F28-2095-BFC4-8FBE4BF0BB5D}"/>
              </a:ext>
            </a:extLst>
          </p:cNvPr>
          <p:cNvSpPr>
            <a:spLocks noGrp="1"/>
          </p:cNvSpPr>
          <p:nvPr>
            <p:ph type="ctrTitle"/>
          </p:nvPr>
        </p:nvSpPr>
        <p:spPr>
          <a:xfrm>
            <a:off x="-11355" y="-641915"/>
            <a:ext cx="8743627" cy="505013"/>
          </a:xfrm>
        </p:spPr>
        <p:txBody>
          <a:bodyPr>
            <a:normAutofit fontScale="90000"/>
          </a:bodyPr>
          <a:lstStyle/>
          <a:p>
            <a:r>
              <a:rPr lang="en-US" dirty="0">
                <a:solidFill>
                  <a:schemeClr val="tx1"/>
                </a:solidFill>
                <a:latin typeface="Museo Sans 900"/>
                <a:cs typeface="Arial"/>
              </a:rPr>
              <a:t>What is climate change?</a:t>
            </a:r>
            <a:endParaRPr lang="en-US" dirty="0">
              <a:solidFill>
                <a:schemeClr val="tx1"/>
              </a:solidFill>
            </a:endParaRPr>
          </a:p>
        </p:txBody>
      </p:sp>
    </p:spTree>
    <p:extLst>
      <p:ext uri="{BB962C8B-B14F-4D97-AF65-F5344CB8AC3E}">
        <p14:creationId xmlns:p14="http://schemas.microsoft.com/office/powerpoint/2010/main" val="34600654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1B533E8-73D3-1043-ACE7-096A05A06C8E}"/>
              </a:ext>
            </a:extLst>
          </p:cNvPr>
          <p:cNvSpPr>
            <a:spLocks noGrp="1"/>
          </p:cNvSpPr>
          <p:nvPr>
            <p:ph type="sldNum" sz="quarter" idx="4"/>
          </p:nvPr>
        </p:nvSpPr>
        <p:spPr/>
        <p:txBody>
          <a:bodyPr/>
          <a:lstStyle/>
          <a:p>
            <a:fld id="{540D144C-11AF-EC44-9A7A-00E7093A6A62}" type="slidenum">
              <a:rPr lang="en-US" smtClean="0"/>
              <a:pPr/>
              <a:t>4</a:t>
            </a:fld>
            <a:endParaRPr lang="en-US"/>
          </a:p>
        </p:txBody>
      </p:sp>
      <p:sp>
        <p:nvSpPr>
          <p:cNvPr id="5" name="Title 4">
            <a:extLst>
              <a:ext uri="{FF2B5EF4-FFF2-40B4-BE49-F238E27FC236}">
                <a16:creationId xmlns:a16="http://schemas.microsoft.com/office/drawing/2014/main" id="{3648DC18-F89F-A955-E0BC-C8C417483C0D}"/>
              </a:ext>
            </a:extLst>
          </p:cNvPr>
          <p:cNvSpPr>
            <a:spLocks noGrp="1"/>
          </p:cNvSpPr>
          <p:nvPr>
            <p:ph type="title"/>
          </p:nvPr>
        </p:nvSpPr>
        <p:spPr>
          <a:xfrm>
            <a:off x="-5632" y="-842572"/>
            <a:ext cx="10515600" cy="1048038"/>
          </a:xfrm>
        </p:spPr>
        <p:txBody>
          <a:bodyPr/>
          <a:lstStyle/>
          <a:p>
            <a:r>
              <a:rPr lang="en-US" dirty="0">
                <a:latin typeface="Museo Sans 900"/>
                <a:cs typeface="Arial"/>
              </a:rPr>
              <a:t>What do you think climate change is?</a:t>
            </a:r>
            <a:endParaRPr lang="en-US" dirty="0"/>
          </a:p>
        </p:txBody>
      </p:sp>
      <p:pic>
        <p:nvPicPr>
          <p:cNvPr id="6" name="Picture 5" descr="An orange speech bubble with the question: 'How have you found out this information?'">
            <a:extLst>
              <a:ext uri="{FF2B5EF4-FFF2-40B4-BE49-F238E27FC236}">
                <a16:creationId xmlns:a16="http://schemas.microsoft.com/office/drawing/2014/main" id="{E93B08F7-4D26-4BD6-6E34-BCF1ED728D2C}"/>
              </a:ext>
            </a:extLst>
          </p:cNvPr>
          <p:cNvPicPr>
            <a:picLocks noChangeAspect="1"/>
          </p:cNvPicPr>
          <p:nvPr/>
        </p:nvPicPr>
        <p:blipFill>
          <a:blip r:embed="rId3"/>
          <a:stretch>
            <a:fillRect/>
          </a:stretch>
        </p:blipFill>
        <p:spPr>
          <a:xfrm>
            <a:off x="0" y="15417"/>
            <a:ext cx="5864678" cy="3438987"/>
          </a:xfrm>
          <a:prstGeom prst="rect">
            <a:avLst/>
          </a:prstGeom>
        </p:spPr>
      </p:pic>
      <p:pic>
        <p:nvPicPr>
          <p:cNvPr id="10" name="Picture 9" descr="A blue speech bubble with the question: Which of your ideas are facts? Which are thoughts or feelings?">
            <a:extLst>
              <a:ext uri="{FF2B5EF4-FFF2-40B4-BE49-F238E27FC236}">
                <a16:creationId xmlns:a16="http://schemas.microsoft.com/office/drawing/2014/main" id="{A2574B56-6B16-0534-B53F-8B01252D01AB}"/>
              </a:ext>
            </a:extLst>
          </p:cNvPr>
          <p:cNvPicPr>
            <a:picLocks noChangeAspect="1"/>
          </p:cNvPicPr>
          <p:nvPr/>
        </p:nvPicPr>
        <p:blipFill>
          <a:blip r:embed="rId4"/>
          <a:stretch>
            <a:fillRect/>
          </a:stretch>
        </p:blipFill>
        <p:spPr>
          <a:xfrm>
            <a:off x="6653893" y="539610"/>
            <a:ext cx="5211536" cy="2594708"/>
          </a:xfrm>
          <a:prstGeom prst="rect">
            <a:avLst/>
          </a:prstGeom>
        </p:spPr>
      </p:pic>
      <p:pic>
        <p:nvPicPr>
          <p:cNvPr id="13" name="Picture 12" descr="A blue speech bubble with the question: Do you think it is important for young people to learn about climate change?">
            <a:extLst>
              <a:ext uri="{FF2B5EF4-FFF2-40B4-BE49-F238E27FC236}">
                <a16:creationId xmlns:a16="http://schemas.microsoft.com/office/drawing/2014/main" id="{2359E983-EA97-D72C-86D8-833A2B53D0C8}"/>
              </a:ext>
            </a:extLst>
          </p:cNvPr>
          <p:cNvPicPr>
            <a:picLocks noChangeAspect="1"/>
          </p:cNvPicPr>
          <p:nvPr/>
        </p:nvPicPr>
        <p:blipFill>
          <a:blip r:embed="rId5"/>
          <a:stretch>
            <a:fillRect/>
          </a:stretch>
        </p:blipFill>
        <p:spPr>
          <a:xfrm>
            <a:off x="489857" y="3715068"/>
            <a:ext cx="4939393" cy="2666363"/>
          </a:xfrm>
          <a:prstGeom prst="rect">
            <a:avLst/>
          </a:prstGeom>
        </p:spPr>
      </p:pic>
      <p:pic>
        <p:nvPicPr>
          <p:cNvPr id="14" name="Picture 13" descr="A orange speech bubble with the question: Do you have any questions that you would like to ask about climate change?">
            <a:extLst>
              <a:ext uri="{FF2B5EF4-FFF2-40B4-BE49-F238E27FC236}">
                <a16:creationId xmlns:a16="http://schemas.microsoft.com/office/drawing/2014/main" id="{5F07B789-5EBC-377E-9607-46AF27457393}"/>
              </a:ext>
            </a:extLst>
          </p:cNvPr>
          <p:cNvPicPr>
            <a:picLocks noChangeAspect="1"/>
          </p:cNvPicPr>
          <p:nvPr/>
        </p:nvPicPr>
        <p:blipFill>
          <a:blip r:embed="rId6"/>
          <a:stretch>
            <a:fillRect/>
          </a:stretch>
        </p:blipFill>
        <p:spPr>
          <a:xfrm>
            <a:off x="6340929" y="3528252"/>
            <a:ext cx="5197929" cy="2550139"/>
          </a:xfrm>
          <a:prstGeom prst="rect">
            <a:avLst/>
          </a:prstGeom>
        </p:spPr>
      </p:pic>
    </p:spTree>
    <p:extLst>
      <p:ext uri="{BB962C8B-B14F-4D97-AF65-F5344CB8AC3E}">
        <p14:creationId xmlns:p14="http://schemas.microsoft.com/office/powerpoint/2010/main" val="41147444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C86AD37-18E3-6E4B-A983-81C4E2D76BCE}"/>
              </a:ext>
            </a:extLst>
          </p:cNvPr>
          <p:cNvSpPr>
            <a:spLocks noGrp="1"/>
          </p:cNvSpPr>
          <p:nvPr>
            <p:ph type="sldNum" sz="quarter" idx="4"/>
          </p:nvPr>
        </p:nvSpPr>
        <p:spPr/>
        <p:txBody>
          <a:bodyPr/>
          <a:lstStyle/>
          <a:p>
            <a:fld id="{540D144C-11AF-EC44-9A7A-00E7093A6A62}" type="slidenum">
              <a:rPr lang="en-US" smtClean="0"/>
              <a:pPr/>
              <a:t>5</a:t>
            </a:fld>
            <a:endParaRPr lang="en-US"/>
          </a:p>
        </p:txBody>
      </p:sp>
      <p:sp>
        <p:nvSpPr>
          <p:cNvPr id="9" name="Title 8"/>
          <p:cNvSpPr>
            <a:spLocks noGrp="1"/>
          </p:cNvSpPr>
          <p:nvPr>
            <p:ph type="title" idx="4294967295"/>
          </p:nvPr>
        </p:nvSpPr>
        <p:spPr>
          <a:xfrm>
            <a:off x="798095" y="280881"/>
            <a:ext cx="10595811" cy="76944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1800"/>
              </a:spcAft>
              <a:buClr>
                <a:schemeClr val="bg1"/>
              </a:buClr>
              <a:buSzTx/>
              <a:buFontTx/>
              <a:buNone/>
              <a:tabLst/>
              <a:defRPr/>
            </a:pPr>
            <a:r>
              <a:rPr kumimoji="0" lang="en-US" sz="4400" b="1" i="0" u="none" strike="noStrike" kern="1200" cap="none" spc="0" normalizeH="0" baseline="0" noProof="0">
                <a:ln>
                  <a:noFill/>
                </a:ln>
                <a:solidFill>
                  <a:schemeClr val="bg1"/>
                </a:solidFill>
                <a:effectLst/>
                <a:uLnTx/>
                <a:uFillTx/>
                <a:latin typeface="Museo Sans 900"/>
                <a:ea typeface="+mn-ea"/>
                <a:cs typeface="+mn-cs"/>
              </a:rPr>
              <a:t>Why do we need climate education?</a:t>
            </a:r>
          </a:p>
        </p:txBody>
      </p:sp>
      <p:pic>
        <p:nvPicPr>
          <p:cNvPr id="4" name="Picture 3" descr="A blue speech bubble with text that says: many young people want to learn more about climate changes and what they can do to help.">
            <a:extLst>
              <a:ext uri="{FF2B5EF4-FFF2-40B4-BE49-F238E27FC236}">
                <a16:creationId xmlns:a16="http://schemas.microsoft.com/office/drawing/2014/main" id="{F196617B-4C89-A0FB-D157-F6E636A4EC9C}"/>
              </a:ext>
            </a:extLst>
          </p:cNvPr>
          <p:cNvPicPr>
            <a:picLocks noChangeAspect="1"/>
          </p:cNvPicPr>
          <p:nvPr/>
        </p:nvPicPr>
        <p:blipFill>
          <a:blip r:embed="rId3"/>
          <a:stretch>
            <a:fillRect/>
          </a:stretch>
        </p:blipFill>
        <p:spPr>
          <a:xfrm>
            <a:off x="530087" y="1237901"/>
            <a:ext cx="4644887" cy="2533521"/>
          </a:xfrm>
          <a:prstGeom prst="rect">
            <a:avLst/>
          </a:prstGeom>
        </p:spPr>
      </p:pic>
      <p:pic>
        <p:nvPicPr>
          <p:cNvPr id="5" name="Picture 4" descr="A blue speech bubble with following text:&#10;&#10;Governments promised to do more to help young people learn about climate change when agreeing to the 2015 Sustainable Development Goals.">
            <a:extLst>
              <a:ext uri="{FF2B5EF4-FFF2-40B4-BE49-F238E27FC236}">
                <a16:creationId xmlns:a16="http://schemas.microsoft.com/office/drawing/2014/main" id="{7EFE46B4-7017-D781-310B-1ECF28503052}"/>
              </a:ext>
            </a:extLst>
          </p:cNvPr>
          <p:cNvPicPr>
            <a:picLocks noChangeAspect="1"/>
          </p:cNvPicPr>
          <p:nvPr/>
        </p:nvPicPr>
        <p:blipFill>
          <a:blip r:embed="rId4"/>
          <a:stretch>
            <a:fillRect/>
          </a:stretch>
        </p:blipFill>
        <p:spPr>
          <a:xfrm>
            <a:off x="5758070" y="1236277"/>
            <a:ext cx="6096000" cy="2993969"/>
          </a:xfrm>
          <a:prstGeom prst="rect">
            <a:avLst/>
          </a:prstGeom>
        </p:spPr>
      </p:pic>
      <p:pic>
        <p:nvPicPr>
          <p:cNvPr id="6" name="Picture 5" descr="A blue bubble with the following text:&#10;&#10;Educating everyone on the planet could help to reduce global carbon dioxide emissions by 68.9 gigatons!">
            <a:extLst>
              <a:ext uri="{FF2B5EF4-FFF2-40B4-BE49-F238E27FC236}">
                <a16:creationId xmlns:a16="http://schemas.microsoft.com/office/drawing/2014/main" id="{ED1CB649-5425-5DB8-DB15-665757641DB3}"/>
              </a:ext>
            </a:extLst>
          </p:cNvPr>
          <p:cNvPicPr>
            <a:picLocks noChangeAspect="1"/>
          </p:cNvPicPr>
          <p:nvPr/>
        </p:nvPicPr>
        <p:blipFill>
          <a:blip r:embed="rId5"/>
          <a:stretch>
            <a:fillRect/>
          </a:stretch>
        </p:blipFill>
        <p:spPr>
          <a:xfrm>
            <a:off x="735495" y="3951011"/>
            <a:ext cx="4797288" cy="2746099"/>
          </a:xfrm>
          <a:prstGeom prst="rect">
            <a:avLst/>
          </a:prstGeom>
        </p:spPr>
      </p:pic>
      <p:pic>
        <p:nvPicPr>
          <p:cNvPr id="7" name="Picture 6" descr="A blue bubble with the following text:&#10;&#10;Education can help people to develop green technologies.">
            <a:extLst>
              <a:ext uri="{FF2B5EF4-FFF2-40B4-BE49-F238E27FC236}">
                <a16:creationId xmlns:a16="http://schemas.microsoft.com/office/drawing/2014/main" id="{56C00FE6-05CA-ECE2-DDA7-8F7E3F45ED14}"/>
              </a:ext>
            </a:extLst>
          </p:cNvPr>
          <p:cNvPicPr>
            <a:picLocks noChangeAspect="1"/>
          </p:cNvPicPr>
          <p:nvPr/>
        </p:nvPicPr>
        <p:blipFill>
          <a:blip r:embed="rId6"/>
          <a:stretch>
            <a:fillRect/>
          </a:stretch>
        </p:blipFill>
        <p:spPr>
          <a:xfrm>
            <a:off x="6096000" y="3949515"/>
            <a:ext cx="5486400" cy="2437664"/>
          </a:xfrm>
          <a:prstGeom prst="rect">
            <a:avLst/>
          </a:prstGeom>
        </p:spPr>
      </p:pic>
    </p:spTree>
    <p:extLst>
      <p:ext uri="{BB962C8B-B14F-4D97-AF65-F5344CB8AC3E}">
        <p14:creationId xmlns:p14="http://schemas.microsoft.com/office/powerpoint/2010/main" val="20138810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C86AD37-18E3-6E4B-A983-81C4E2D76BCE}"/>
              </a:ext>
            </a:extLst>
          </p:cNvPr>
          <p:cNvSpPr>
            <a:spLocks noGrp="1"/>
          </p:cNvSpPr>
          <p:nvPr>
            <p:ph type="sldNum" sz="quarter" idx="4"/>
          </p:nvPr>
        </p:nvSpPr>
        <p:spPr/>
        <p:txBody>
          <a:bodyPr/>
          <a:lstStyle/>
          <a:p>
            <a:fld id="{540D144C-11AF-EC44-9A7A-00E7093A6A62}" type="slidenum">
              <a:rPr lang="en-US" smtClean="0"/>
              <a:pPr/>
              <a:t>6</a:t>
            </a:fld>
            <a:endParaRPr lang="en-US"/>
          </a:p>
        </p:txBody>
      </p:sp>
      <p:sp>
        <p:nvSpPr>
          <p:cNvPr id="12" name="Title 11"/>
          <p:cNvSpPr>
            <a:spLocks noGrp="1"/>
          </p:cNvSpPr>
          <p:nvPr>
            <p:ph type="title" idx="4294967295"/>
          </p:nvPr>
        </p:nvSpPr>
        <p:spPr>
          <a:xfrm>
            <a:off x="798095" y="280881"/>
            <a:ext cx="10595811" cy="76944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1800"/>
              </a:spcAft>
              <a:buClr>
                <a:schemeClr val="bg1"/>
              </a:buClr>
              <a:buSzTx/>
              <a:buFontTx/>
              <a:buNone/>
              <a:tabLst/>
              <a:defRPr/>
            </a:pPr>
            <a:r>
              <a:rPr kumimoji="0" lang="en-US" sz="4400" b="1" i="0" u="none" strike="noStrike" kern="1200" cap="none" spc="0" normalizeH="0" baseline="0" noProof="0">
                <a:ln>
                  <a:noFill/>
                </a:ln>
                <a:solidFill>
                  <a:schemeClr val="bg1"/>
                </a:solidFill>
                <a:effectLst/>
                <a:uLnTx/>
                <a:uFillTx/>
                <a:latin typeface="Museo Sans 900"/>
                <a:ea typeface="+mn-ea"/>
                <a:cs typeface="+mn-cs"/>
              </a:rPr>
              <a:t>Why do we need climate education?</a:t>
            </a:r>
          </a:p>
        </p:txBody>
      </p:sp>
      <p:pic>
        <p:nvPicPr>
          <p:cNvPr id="7" name="Picture 6" descr="A blue rectangle with the following text:&#10;&#10;Schools all over the world are taking action to reduce their carbon footprints.">
            <a:extLst>
              <a:ext uri="{FF2B5EF4-FFF2-40B4-BE49-F238E27FC236}">
                <a16:creationId xmlns:a16="http://schemas.microsoft.com/office/drawing/2014/main" id="{417EEF04-1758-EC2A-60DB-04DE8D246C24}"/>
              </a:ext>
            </a:extLst>
          </p:cNvPr>
          <p:cNvPicPr>
            <a:picLocks noChangeAspect="1"/>
          </p:cNvPicPr>
          <p:nvPr/>
        </p:nvPicPr>
        <p:blipFill>
          <a:blip r:embed="rId3"/>
          <a:stretch>
            <a:fillRect/>
          </a:stretch>
        </p:blipFill>
        <p:spPr>
          <a:xfrm>
            <a:off x="815008" y="1231645"/>
            <a:ext cx="4764158" cy="2645421"/>
          </a:xfrm>
          <a:prstGeom prst="rect">
            <a:avLst/>
          </a:prstGeom>
        </p:spPr>
      </p:pic>
      <p:pic>
        <p:nvPicPr>
          <p:cNvPr id="8" name="Picture 7" descr="A blue rectangle with the following text:&#10;&#10;Millions of people across the world are being affected by climate change and we need to take action now.">
            <a:extLst>
              <a:ext uri="{FF2B5EF4-FFF2-40B4-BE49-F238E27FC236}">
                <a16:creationId xmlns:a16="http://schemas.microsoft.com/office/drawing/2014/main" id="{06080C46-EAD2-50C7-36EE-B2E0958F9F04}"/>
              </a:ext>
            </a:extLst>
          </p:cNvPr>
          <p:cNvPicPr>
            <a:picLocks noChangeAspect="1"/>
          </p:cNvPicPr>
          <p:nvPr/>
        </p:nvPicPr>
        <p:blipFill>
          <a:blip r:embed="rId4"/>
          <a:stretch>
            <a:fillRect/>
          </a:stretch>
        </p:blipFill>
        <p:spPr>
          <a:xfrm>
            <a:off x="6559825" y="1186189"/>
            <a:ext cx="5367131" cy="2948369"/>
          </a:xfrm>
          <a:prstGeom prst="rect">
            <a:avLst/>
          </a:prstGeom>
        </p:spPr>
      </p:pic>
      <p:pic>
        <p:nvPicPr>
          <p:cNvPr id="9" name="Picture 8" descr="A blue rectangle with the following text:&#10;&#10;Education can help people prepare for and respond to climate-related disasters such as flooding and droughts.">
            <a:extLst>
              <a:ext uri="{FF2B5EF4-FFF2-40B4-BE49-F238E27FC236}">
                <a16:creationId xmlns:a16="http://schemas.microsoft.com/office/drawing/2014/main" id="{5FFF2603-23D4-3810-2446-E61B92558A6F}"/>
              </a:ext>
            </a:extLst>
          </p:cNvPr>
          <p:cNvPicPr>
            <a:picLocks noChangeAspect="1"/>
          </p:cNvPicPr>
          <p:nvPr/>
        </p:nvPicPr>
        <p:blipFill>
          <a:blip r:embed="rId5"/>
          <a:stretch>
            <a:fillRect/>
          </a:stretch>
        </p:blipFill>
        <p:spPr>
          <a:xfrm>
            <a:off x="974034" y="3775213"/>
            <a:ext cx="4890053" cy="2806148"/>
          </a:xfrm>
          <a:prstGeom prst="rect">
            <a:avLst/>
          </a:prstGeom>
        </p:spPr>
      </p:pic>
      <p:pic>
        <p:nvPicPr>
          <p:cNvPr id="10" name="Picture 9" descr="A blue bubble with the following text:&#10;&#10;Many young people are worried about climate change. Talking can help them to feel less anxious.">
            <a:extLst>
              <a:ext uri="{FF2B5EF4-FFF2-40B4-BE49-F238E27FC236}">
                <a16:creationId xmlns:a16="http://schemas.microsoft.com/office/drawing/2014/main" id="{2F58990A-DA12-DAE6-5822-E21FE2896B47}"/>
              </a:ext>
            </a:extLst>
          </p:cNvPr>
          <p:cNvPicPr>
            <a:picLocks noChangeAspect="1"/>
          </p:cNvPicPr>
          <p:nvPr/>
        </p:nvPicPr>
        <p:blipFill>
          <a:blip r:embed="rId6"/>
          <a:stretch>
            <a:fillRect/>
          </a:stretch>
        </p:blipFill>
        <p:spPr>
          <a:xfrm>
            <a:off x="6559826" y="3986075"/>
            <a:ext cx="4890052" cy="2556703"/>
          </a:xfrm>
          <a:prstGeom prst="rect">
            <a:avLst/>
          </a:prstGeom>
        </p:spPr>
      </p:pic>
    </p:spTree>
    <p:extLst>
      <p:ext uri="{BB962C8B-B14F-4D97-AF65-F5344CB8AC3E}">
        <p14:creationId xmlns:p14="http://schemas.microsoft.com/office/powerpoint/2010/main" val="29901165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9425" y="765848"/>
            <a:ext cx="11214338" cy="5231996"/>
          </a:xfrm>
        </p:spPr>
        <p:txBody>
          <a:bodyPr>
            <a:normAutofit/>
          </a:bodyPr>
          <a:lstStyle/>
          <a:p>
            <a:r>
              <a:rPr lang="en-GB" sz="3600">
                <a:latin typeface="Museo Sans 900"/>
                <a:cs typeface="Arial"/>
              </a:rPr>
              <a:t>Activity – How are young people taking climate action?</a:t>
            </a:r>
          </a:p>
        </p:txBody>
      </p:sp>
      <p:sp>
        <p:nvSpPr>
          <p:cNvPr id="3" name="Slide Number Placeholder 2"/>
          <p:cNvSpPr>
            <a:spLocks noGrp="1"/>
          </p:cNvSpPr>
          <p:nvPr>
            <p:ph type="sldNum" sz="quarter" idx="4"/>
          </p:nvPr>
        </p:nvSpPr>
        <p:spPr/>
        <p:txBody>
          <a:bodyPr/>
          <a:lstStyle/>
          <a:p>
            <a:fld id="{540D144C-11AF-EC44-9A7A-00E7093A6A62}" type="slidenum">
              <a:rPr lang="en-US" smtClean="0"/>
              <a:pPr/>
              <a:t>7</a:t>
            </a:fld>
            <a:endParaRPr lang="en-US"/>
          </a:p>
        </p:txBody>
      </p:sp>
    </p:spTree>
    <p:extLst>
      <p:ext uri="{BB962C8B-B14F-4D97-AF65-F5344CB8AC3E}">
        <p14:creationId xmlns:p14="http://schemas.microsoft.com/office/powerpoint/2010/main" val="31447190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460FEA-0B5B-7544-B1CB-987692CF9431}"/>
              </a:ext>
            </a:extLst>
          </p:cNvPr>
          <p:cNvSpPr>
            <a:spLocks noGrp="1"/>
          </p:cNvSpPr>
          <p:nvPr>
            <p:ph type="ctrTitle"/>
          </p:nvPr>
        </p:nvSpPr>
        <p:spPr>
          <a:xfrm>
            <a:off x="543081" y="644510"/>
            <a:ext cx="11105838" cy="947808"/>
          </a:xfrm>
        </p:spPr>
        <p:txBody>
          <a:bodyPr anchor="ctr">
            <a:noAutofit/>
          </a:bodyPr>
          <a:lstStyle/>
          <a:p>
            <a:pPr algn="ctr"/>
            <a:r>
              <a:rPr lang="en-US" sz="5400" spc="-200">
                <a:solidFill>
                  <a:schemeClr val="accent3"/>
                </a:solidFill>
              </a:rPr>
              <a:t>How can education help </a:t>
            </a:r>
            <a:br>
              <a:rPr lang="en-US" sz="5400" spc="-200">
                <a:solidFill>
                  <a:schemeClr val="accent3"/>
                </a:solidFill>
              </a:rPr>
            </a:br>
            <a:r>
              <a:rPr lang="en-US" sz="5400" spc="-200">
                <a:solidFill>
                  <a:schemeClr val="accent3"/>
                </a:solidFill>
              </a:rPr>
              <a:t>people to take climate action?</a:t>
            </a:r>
          </a:p>
        </p:txBody>
      </p:sp>
      <p:pic>
        <p:nvPicPr>
          <p:cNvPr id="5" name="Picture Placeholder 7" descr="Theirworld's big change icon. It is a blue key hole with orange and yellow lines coming out of it.">
            <a:extLst>
              <a:ext uri="{FF2B5EF4-FFF2-40B4-BE49-F238E27FC236}">
                <a16:creationId xmlns:a16="http://schemas.microsoft.com/office/drawing/2014/main" id="{AE6CB399-4073-6A47-8C88-C752EED201F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297" t="-7281" r="-10285" b="-14304"/>
          <a:stretch/>
        </p:blipFill>
        <p:spPr>
          <a:xfrm>
            <a:off x="3713748" y="1753725"/>
            <a:ext cx="4764504" cy="4589594"/>
          </a:xfrm>
          <a:prstGeom prst="rect">
            <a:avLst/>
          </a:prstGeom>
          <a:noFill/>
        </p:spPr>
      </p:pic>
    </p:spTree>
    <p:extLst>
      <p:ext uri="{BB962C8B-B14F-4D97-AF65-F5344CB8AC3E}">
        <p14:creationId xmlns:p14="http://schemas.microsoft.com/office/powerpoint/2010/main" val="3032251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idx="4294967295"/>
          </p:nvPr>
        </p:nvSpPr>
        <p:spPr>
          <a:xfrm>
            <a:off x="762001" y="1536174"/>
            <a:ext cx="4411578" cy="304698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800" b="1" i="0" u="none" strike="noStrike" kern="1200" cap="none" spc="0" normalizeH="0" baseline="0" noProof="0">
                <a:ln>
                  <a:noFill/>
                </a:ln>
                <a:solidFill>
                  <a:schemeClr val="tx2"/>
                </a:solidFill>
                <a:effectLst/>
                <a:uLnTx/>
                <a:uFillTx/>
                <a:latin typeface="Museo Sans 900"/>
                <a:ea typeface="+mn-ea"/>
                <a:cs typeface="+mn-cs"/>
              </a:rPr>
              <a:t>Young people have to work together to push for the cause</a:t>
            </a:r>
          </a:p>
        </p:txBody>
      </p:sp>
      <p:pic>
        <p:nvPicPr>
          <p:cNvPr id="3" name="Picture 2" descr="A picture of Beatrace who is 23 years old and lives in Kenya. She is holding a sign that says 'Fight on, global march for elephants, rhinos and lions.'"/>
          <p:cNvPicPr>
            <a:picLocks noChangeAspect="1"/>
          </p:cNvPicPr>
          <p:nvPr/>
        </p:nvPicPr>
        <p:blipFill rotWithShape="1">
          <a:blip r:embed="rId3">
            <a:extLst>
              <a:ext uri="{28A0092B-C50C-407E-A947-70E740481C1C}">
                <a14:useLocalDpi xmlns:a14="http://schemas.microsoft.com/office/drawing/2010/main" val="0"/>
              </a:ext>
            </a:extLst>
          </a:blip>
          <a:srcRect t="27885" r="24818" b="5096"/>
          <a:stretch/>
        </p:blipFill>
        <p:spPr>
          <a:xfrm>
            <a:off x="6285823" y="0"/>
            <a:ext cx="5906178" cy="6858000"/>
          </a:xfrm>
          <a:prstGeom prst="rect">
            <a:avLst/>
          </a:prstGeom>
        </p:spPr>
      </p:pic>
    </p:spTree>
    <p:extLst>
      <p:ext uri="{BB962C8B-B14F-4D97-AF65-F5344CB8AC3E}">
        <p14:creationId xmlns:p14="http://schemas.microsoft.com/office/powerpoint/2010/main" val="2624577809"/>
      </p:ext>
    </p:extLst>
  </p:cSld>
  <p:clrMapOvr>
    <a:masterClrMapping/>
  </p:clrMapOvr>
</p:sld>
</file>

<file path=ppt/theme/theme1.xml><?xml version="1.0" encoding="utf-8"?>
<a:theme xmlns:a="http://schemas.openxmlformats.org/drawingml/2006/main" name="Title Slide">
  <a:themeElements>
    <a:clrScheme name="Custom 4">
      <a:dk1>
        <a:srgbClr val="000000"/>
      </a:dk1>
      <a:lt1>
        <a:srgbClr val="FFFFFF"/>
      </a:lt1>
      <a:dk2>
        <a:srgbClr val="1A70B8"/>
      </a:dk2>
      <a:lt2>
        <a:srgbClr val="34A9E1"/>
      </a:lt2>
      <a:accent1>
        <a:srgbClr val="38AA34"/>
      </a:accent1>
      <a:accent2>
        <a:srgbClr val="93C11C"/>
      </a:accent2>
      <a:accent3>
        <a:srgbClr val="E94D18"/>
      </a:accent3>
      <a:accent4>
        <a:srgbClr val="F39100"/>
      </a:accent4>
      <a:accent5>
        <a:srgbClr val="00A19A"/>
      </a:accent5>
      <a:accent6>
        <a:srgbClr val="D60651"/>
      </a:accent6>
      <a:hlink>
        <a:srgbClr val="1A70B8"/>
      </a:hlink>
      <a:folHlink>
        <a:srgbClr val="34A9E1"/>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344A65374374646AD957C56C8E6910A" ma:contentTypeVersion="16" ma:contentTypeDescription="Create a new document." ma:contentTypeScope="" ma:versionID="a0e59a263e35a9f39e4c0fbc11097aa8">
  <xsd:schema xmlns:xsd="http://www.w3.org/2001/XMLSchema" xmlns:xs="http://www.w3.org/2001/XMLSchema" xmlns:p="http://schemas.microsoft.com/office/2006/metadata/properties" xmlns:ns2="2ea0d13e-6662-48b9-9f16-362ada5ac052" xmlns:ns3="a78c6f89-7204-4a13-b146-5119ac872cc6" targetNamespace="http://schemas.microsoft.com/office/2006/metadata/properties" ma:root="true" ma:fieldsID="c8a924fadd8bc2c46aac68f84d54ebbc" ns2:_="" ns3:_="">
    <xsd:import namespace="2ea0d13e-6662-48b9-9f16-362ada5ac052"/>
    <xsd:import namespace="a78c6f89-7204-4a13-b146-5119ac872cc6"/>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ea0d13e-6662-48b9-9f16-362ada5ac05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d16e63b-c26a-410b-bdb1-f6730d3fbc29"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78c6f89-7204-4a13-b146-5119ac872cc6"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8d3a3f35-dee1-4f77-87a5-c9318aeb907a}" ma:internalName="TaxCatchAll" ma:showField="CatchAllData" ma:web="a78c6f89-7204-4a13-b146-5119ac872cc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a78c6f89-7204-4a13-b146-5119ac872cc6" xsi:nil="true"/>
    <lcf76f155ced4ddcb4097134ff3c332f xmlns="2ea0d13e-6662-48b9-9f16-362ada5ac052">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8875739-375A-445D-B603-D4AA03E8297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ea0d13e-6662-48b9-9f16-362ada5ac052"/>
    <ds:schemaRef ds:uri="a78c6f89-7204-4a13-b146-5119ac872cc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03C13F2-8DAB-4FB5-B977-FD699F70F3C3}">
  <ds:schemaRefs>
    <ds:schemaRef ds:uri="2ea0d13e-6662-48b9-9f16-362ada5ac052"/>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 ds:uri="a78c6f89-7204-4a13-b146-5119ac872cc6"/>
  </ds:schemaRefs>
</ds:datastoreItem>
</file>

<file path=customXml/itemProps3.xml><?xml version="1.0" encoding="utf-8"?>
<ds:datastoreItem xmlns:ds="http://schemas.openxmlformats.org/officeDocument/2006/customXml" ds:itemID="{181FC9D3-FDB5-4483-A05D-75F119EF88E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2697</Words>
  <Application>Microsoft Office PowerPoint</Application>
  <PresentationFormat>Widescreen</PresentationFormat>
  <Paragraphs>191</Paragraphs>
  <Slides>22</Slides>
  <Notes>21</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Title Slide</vt:lpstr>
      <vt:lpstr>Education unlocks climate action</vt:lpstr>
      <vt:lpstr>Activity – Why do we need climate education?</vt:lpstr>
      <vt:lpstr>What is climate change?</vt:lpstr>
      <vt:lpstr>What do you think climate change is?</vt:lpstr>
      <vt:lpstr>Why do we need climate education?</vt:lpstr>
      <vt:lpstr>Why do we need climate education?</vt:lpstr>
      <vt:lpstr>Activity – How are young people taking climate action?</vt:lpstr>
      <vt:lpstr>How can education help  people to take climate action?</vt:lpstr>
      <vt:lpstr>Young people have to work together to push for the cause</vt:lpstr>
      <vt:lpstr>Connect your actions to the kind of world you want to live in</vt:lpstr>
      <vt:lpstr>With the involvement of young people, everything is possible</vt:lpstr>
      <vt:lpstr>Do the best you can with what you have</vt:lpstr>
      <vt:lpstr>Questions about the case studies</vt:lpstr>
      <vt:lpstr>Class discussion</vt:lpstr>
      <vt:lpstr>Activity – Education unlocks climate action</vt:lpstr>
      <vt:lpstr>How can we work together to use education to take climate action?</vt:lpstr>
      <vt:lpstr>Group questions</vt:lpstr>
      <vt:lpstr>Activity – Creating our climate action plan</vt:lpstr>
      <vt:lpstr>Create your climate action plan!</vt:lpstr>
      <vt:lpstr>Impact matrix</vt:lpstr>
      <vt:lpstr>Create your climate action plan!</vt:lpstr>
      <vt:lpstr>© Theirworld 2021. All rights reserved.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Theirworld</dc:creator>
  <cp:lastModifiedBy>Helena Brodie</cp:lastModifiedBy>
  <cp:revision>276</cp:revision>
  <dcterms:created xsi:type="dcterms:W3CDTF">2019-11-26T10:13:47Z</dcterms:created>
  <dcterms:modified xsi:type="dcterms:W3CDTF">2024-11-06T14:31:12Z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0x0101008344A65374374646AD957C56C8E6910A</vt:lpwstr>
  </property>
  <property fmtid="{D5CDD505-2E9C-101B-9397-08002B2CF9AE}" pid="3" name="MediaServiceImageTags">
    <vt:lpwstr/>
  </property>
</Properties>
</file>