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61" r:id="rId5"/>
    <p:sldMasterId id="2147483674" r:id="rId6"/>
    <p:sldMasterId id="2147483687" r:id="rId7"/>
    <p:sldMasterId id="2147483700" r:id="rId8"/>
  </p:sldMasterIdLst>
  <p:notesMasterIdLst>
    <p:notesMasterId r:id="rId31"/>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80"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70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0B4890-5626-1E0E-0415-C71394E6948C}" v="15" dt="2024-11-04T12:24:39.717"/>
    <p1510:client id="{33B1E924-EFEE-432D-D18F-3E1365BEAEAC}" v="7" dt="2024-11-04T12:28:29.844"/>
    <p1510:client id="{E8DE5F3A-5753-020F-5A04-350E883DD666}" v="2" dt="2024-11-05T12:35:33.79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4092"/>
    <p:restoredTop sz="86574"/>
  </p:normalViewPr>
  <p:slideViewPr>
    <p:cSldViewPr snapToGrid="0">
      <p:cViewPr varScale="1">
        <p:scale>
          <a:sx n="54" d="100"/>
          <a:sy n="54" d="100"/>
        </p:scale>
        <p:origin x="64" y="32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5" d="100"/>
          <a:sy n="85" d="100"/>
        </p:scale>
        <p:origin x="2720"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ableStyles" Target="tableStyles.xml"/><Relationship Id="rId8" Type="http://schemas.openxmlformats.org/officeDocument/2006/relationships/slideMaster" Target="slideMasters/slideMaster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6" name="PlaceHolder 1"/>
          <p:cNvSpPr>
            <a:spLocks noGrp="1" noRot="1" noChangeAspect="1"/>
          </p:cNvSpPr>
          <p:nvPr>
            <p:ph type="sldImg"/>
          </p:nvPr>
        </p:nvSpPr>
        <p:spPr>
          <a:xfrm>
            <a:off x="216000" y="812520"/>
            <a:ext cx="7127280" cy="4008960"/>
          </a:xfrm>
          <a:prstGeom prst="rect">
            <a:avLst/>
          </a:prstGeom>
          <a:noFill/>
          <a:ln w="0">
            <a:noFill/>
          </a:ln>
        </p:spPr>
        <p:txBody>
          <a:bodyPr lIns="0" tIns="0" rIns="0" bIns="0" anchor="ctr">
            <a:noAutofit/>
          </a:bodyPr>
          <a:lstStyle/>
          <a:p>
            <a:pPr algn="ctr"/>
            <a:r>
              <a:rPr lang="en-GB" sz="4400" b="0" strike="noStrike" spc="-1">
                <a:solidFill>
                  <a:srgbClr val="000000"/>
                </a:solidFill>
                <a:latin typeface="Arial"/>
              </a:rPr>
              <a:t>Click to move the slide</a:t>
            </a:r>
          </a:p>
        </p:txBody>
      </p:sp>
      <p:sp>
        <p:nvSpPr>
          <p:cNvPr id="197"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pPr marL="216000" indent="0">
              <a:buNone/>
            </a:pPr>
            <a:r>
              <a:rPr lang="en-GB" sz="2000" b="0" strike="noStrike" spc="-1">
                <a:solidFill>
                  <a:srgbClr val="000000"/>
                </a:solidFill>
                <a:latin typeface="Arial"/>
              </a:rPr>
              <a:t>Click to edit the notes' format</a:t>
            </a:r>
          </a:p>
        </p:txBody>
      </p:sp>
      <p:sp>
        <p:nvSpPr>
          <p:cNvPr id="198"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pPr indent="0">
              <a:buNone/>
            </a:pPr>
            <a:r>
              <a:rPr lang="en-GB" sz="1400" b="0" strike="noStrike" spc="-1">
                <a:solidFill>
                  <a:srgbClr val="000000"/>
                </a:solidFill>
                <a:latin typeface="Times New Roman"/>
              </a:rPr>
              <a:t>&lt;header&gt;</a:t>
            </a:r>
          </a:p>
        </p:txBody>
      </p:sp>
      <p:sp>
        <p:nvSpPr>
          <p:cNvPr id="199" name="PlaceHolder 4"/>
          <p:cNvSpPr>
            <a:spLocks noGrp="1"/>
          </p:cNvSpPr>
          <p:nvPr>
            <p:ph type="dt" idx="4"/>
          </p:nvPr>
        </p:nvSpPr>
        <p:spPr>
          <a:xfrm>
            <a:off x="4278960" y="0"/>
            <a:ext cx="3280680" cy="534240"/>
          </a:xfrm>
          <a:prstGeom prst="rect">
            <a:avLst/>
          </a:prstGeom>
          <a:noFill/>
          <a:ln w="0">
            <a:noFill/>
          </a:ln>
        </p:spPr>
        <p:txBody>
          <a:bodyPr lIns="0" tIns="0" rIns="0" bIns="0" anchor="t">
            <a:noAutofit/>
          </a:bodyPr>
          <a:lstStyle>
            <a:lvl1pPr indent="0" algn="r">
              <a:buNone/>
              <a:defRPr lang="en-GB" sz="1400" b="0" strike="noStrike" spc="-1">
                <a:solidFill>
                  <a:srgbClr val="000000"/>
                </a:solidFill>
                <a:latin typeface="Times New Roman"/>
              </a:defRPr>
            </a:lvl1pPr>
          </a:lstStyle>
          <a:p>
            <a:pPr indent="0" algn="r">
              <a:buNone/>
            </a:pPr>
            <a:r>
              <a:rPr lang="en-GB" sz="1400" b="0" strike="noStrike" spc="-1">
                <a:solidFill>
                  <a:srgbClr val="000000"/>
                </a:solidFill>
                <a:latin typeface="Times New Roman"/>
              </a:rPr>
              <a:t>&lt;date/time&gt;</a:t>
            </a:r>
          </a:p>
        </p:txBody>
      </p:sp>
      <p:sp>
        <p:nvSpPr>
          <p:cNvPr id="200" name="PlaceHolder 5"/>
          <p:cNvSpPr>
            <a:spLocks noGrp="1"/>
          </p:cNvSpPr>
          <p:nvPr>
            <p:ph type="ftr" idx="5"/>
          </p:nvPr>
        </p:nvSpPr>
        <p:spPr>
          <a:xfrm>
            <a:off x="0" y="10157400"/>
            <a:ext cx="3280680" cy="534240"/>
          </a:xfrm>
          <a:prstGeom prst="rect">
            <a:avLst/>
          </a:prstGeom>
          <a:noFill/>
          <a:ln w="0">
            <a:noFill/>
          </a:ln>
        </p:spPr>
        <p:txBody>
          <a:bodyPr lIns="0" tIns="0" rIns="0" bIns="0" anchor="b">
            <a:noAutofit/>
          </a:bodyPr>
          <a:lstStyle>
            <a:lvl1pPr indent="0">
              <a:buNone/>
              <a:defRPr lang="en-GB" sz="1400" b="0" strike="noStrike" spc="-1">
                <a:solidFill>
                  <a:srgbClr val="000000"/>
                </a:solidFill>
                <a:latin typeface="Times New Roman"/>
              </a:defRPr>
            </a:lvl1pPr>
          </a:lstStyle>
          <a:p>
            <a:pPr indent="0">
              <a:buNone/>
            </a:pPr>
            <a:r>
              <a:rPr lang="en-GB" sz="1400" b="0" strike="noStrike" spc="-1">
                <a:solidFill>
                  <a:srgbClr val="000000"/>
                </a:solidFill>
                <a:latin typeface="Times New Roman"/>
              </a:rPr>
              <a:t>&lt;footer&gt;</a:t>
            </a:r>
          </a:p>
        </p:txBody>
      </p:sp>
      <p:sp>
        <p:nvSpPr>
          <p:cNvPr id="201" name="PlaceHolder 6"/>
          <p:cNvSpPr>
            <a:spLocks noGrp="1"/>
          </p:cNvSpPr>
          <p:nvPr>
            <p:ph type="sldNum" idx="6"/>
          </p:nvPr>
        </p:nvSpPr>
        <p:spPr>
          <a:xfrm>
            <a:off x="4278960" y="10157400"/>
            <a:ext cx="3280680" cy="534240"/>
          </a:xfrm>
          <a:prstGeom prst="rect">
            <a:avLst/>
          </a:prstGeom>
          <a:noFill/>
          <a:ln w="0">
            <a:noFill/>
          </a:ln>
        </p:spPr>
        <p:txBody>
          <a:bodyPr lIns="0" tIns="0" rIns="0" bIns="0" anchor="b">
            <a:noAutofit/>
          </a:bodyPr>
          <a:lstStyle>
            <a:lvl1pPr indent="0" algn="r">
              <a:buNone/>
              <a:defRPr lang="en-GB" sz="1400" b="0" strike="noStrike" spc="-1">
                <a:solidFill>
                  <a:srgbClr val="000000"/>
                </a:solidFill>
                <a:latin typeface="Times New Roman"/>
              </a:defRPr>
            </a:lvl1pPr>
          </a:lstStyle>
          <a:p>
            <a:pPr indent="0" algn="r">
              <a:buNone/>
            </a:pPr>
            <a:fld id="{BB6AAC82-3D5E-40E0-A791-EF8CFE15C574}" type="slidenum">
              <a:rPr lang="en-GB" sz="1400" b="0" strike="noStrike" spc="-1">
                <a:solidFill>
                  <a:srgbClr val="000000"/>
                </a:solidFill>
                <a:latin typeface="Times New Roman"/>
              </a:rPr>
              <a:t>‹#›</a:t>
            </a:fld>
            <a:endParaRPr lang="en-GB"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futurelearn.com/info/courses/thinking-through-disability/0/steps/15426"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who.int/news-room/fact-sheets/detail/disability-and-health"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www.unicef.org/press-releases/nearly-240-million-children-disabilities-around-world-unicefs-most-comprehensive"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business.scope.org.uk/article/accessibility-and-disability-facts-and-figures"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unicef-irc.org/publications/pdf/IWP3%20-%20Towards%20Inclusive%20Education.pdf"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PlaceHolder 1"/>
          <p:cNvSpPr>
            <a:spLocks noGrp="1" noRot="1" noChangeAspect="1"/>
          </p:cNvSpPr>
          <p:nvPr>
            <p:ph type="sldImg"/>
          </p:nvPr>
        </p:nvSpPr>
        <p:spPr>
          <a:xfrm>
            <a:off x="687388" y="1143000"/>
            <a:ext cx="5475287" cy="3079750"/>
          </a:xfrm>
          <a:prstGeom prst="rect">
            <a:avLst/>
          </a:prstGeom>
          <a:ln w="0">
            <a:noFill/>
          </a:ln>
        </p:spPr>
      </p:sp>
      <p:sp>
        <p:nvSpPr>
          <p:cNvPr id="427" name="PlaceHolder 2"/>
          <p:cNvSpPr>
            <a:spLocks noGrp="1"/>
          </p:cNvSpPr>
          <p:nvPr>
            <p:ph type="body"/>
          </p:nvPr>
        </p:nvSpPr>
        <p:spPr>
          <a:xfrm>
            <a:off x="685800" y="4400640"/>
            <a:ext cx="5479920" cy="3593880"/>
          </a:xfrm>
          <a:prstGeom prst="rect">
            <a:avLst/>
          </a:prstGeom>
          <a:noFill/>
          <a:ln w="0">
            <a:noFill/>
          </a:ln>
        </p:spPr>
        <p:txBody>
          <a:bodyPr lIns="0" tIns="0" rIns="0" bIns="0" anchor="t">
            <a:noAutofit/>
          </a:bodyPr>
          <a:lstStyle/>
          <a:p>
            <a:pPr marL="216000" indent="0">
              <a:lnSpc>
                <a:spcPct val="100000"/>
              </a:lnSpc>
              <a:buNone/>
              <a:tabLst>
                <a:tab pos="0" algn="l"/>
              </a:tabLst>
            </a:pPr>
            <a:r>
              <a:rPr lang="en-GB" sz="1200" b="0" strike="noStrike" spc="-1">
                <a:solidFill>
                  <a:srgbClr val="000000"/>
                </a:solidFill>
                <a:latin typeface="Museo Sans 900"/>
                <a:ea typeface="+mn-ea"/>
              </a:rPr>
              <a:t>Every child has the right to access quality education yet almost half of children with disabilities around the world are missing out on school. And even when they are in school, disabilities can mean that some children face significant barriers to learn such as inaccessible curricula, discrimination and a lack of assistive technologies. Taking an inclusive approach to education is essential in ensuring that every child has an equitable and equal chance to grow, learn and succeed. It is also key to diversifying, enriching and strengthening all communities. These engaging activities will develop learners’ understanding of the different ways in which people learn, build empathy and strengthen collaborative skills.</a:t>
            </a:r>
            <a:endParaRPr lang="en-GB" sz="1200" b="0" strike="noStrike" spc="-1">
              <a:solidFill>
                <a:srgbClr val="000000"/>
              </a:solidFill>
              <a:latin typeface="Arial"/>
            </a:endParaRPr>
          </a:p>
        </p:txBody>
      </p:sp>
      <p:sp>
        <p:nvSpPr>
          <p:cNvPr id="428" name="PlaceHolder 3"/>
          <p:cNvSpPr>
            <a:spLocks noGrp="1"/>
          </p:cNvSpPr>
          <p:nvPr>
            <p:ph type="sldNum" idx="7"/>
          </p:nvPr>
        </p:nvSpPr>
        <p:spPr>
          <a:xfrm>
            <a:off x="3884760" y="8685360"/>
            <a:ext cx="2965320" cy="452160"/>
          </a:xfrm>
          <a:prstGeom prst="rect">
            <a:avLst/>
          </a:prstGeom>
          <a:noFill/>
          <a:ln w="0">
            <a:noFill/>
          </a:ln>
        </p:spPr>
        <p:txBody>
          <a:bodyPr lIns="0" tIns="0" rIns="0" bIns="0" anchor="b">
            <a:noAutofit/>
          </a:bodyPr>
          <a:lstStyle>
            <a:lvl1pPr indent="0" algn="r">
              <a:lnSpc>
                <a:spcPct val="100000"/>
              </a:lnSpc>
              <a:buNone/>
              <a:tabLst>
                <a:tab pos="0" algn="l"/>
              </a:tabLst>
              <a:defRPr lang="en-US" sz="1200" b="1" strike="noStrike" spc="-1">
                <a:solidFill>
                  <a:srgbClr val="000000"/>
                </a:solidFill>
                <a:latin typeface="Museo Sans 900"/>
                <a:ea typeface="+mn-ea"/>
              </a:defRPr>
            </a:lvl1pPr>
          </a:lstStyle>
          <a:p>
            <a:pPr indent="0" algn="r">
              <a:lnSpc>
                <a:spcPct val="100000"/>
              </a:lnSpc>
              <a:buNone/>
              <a:tabLst>
                <a:tab pos="0" algn="l"/>
              </a:tabLst>
            </a:pPr>
            <a:fld id="{BCB79C84-1EFD-4414-A54A-194FE0F783FF}" type="slidenum">
              <a:rPr lang="en-US" sz="1200" b="1" strike="noStrike" spc="-1">
                <a:solidFill>
                  <a:srgbClr val="000000"/>
                </a:solidFill>
                <a:latin typeface="Museo Sans 900"/>
                <a:ea typeface="+mn-ea"/>
              </a:rPr>
              <a:t>1</a:t>
            </a:fld>
            <a:endParaRPr lang="en-GB" sz="1200" b="0" strike="noStrike" spc="-1">
              <a:solidFill>
                <a:srgbClr val="000000"/>
              </a:solidFill>
              <a:latin typeface="Times New Roman"/>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 name="PlaceHolder 1"/>
          <p:cNvSpPr>
            <a:spLocks noGrp="1" noRot="1" noChangeAspect="1"/>
          </p:cNvSpPr>
          <p:nvPr>
            <p:ph type="sldImg"/>
          </p:nvPr>
        </p:nvSpPr>
        <p:spPr>
          <a:xfrm>
            <a:off x="687388" y="1143000"/>
            <a:ext cx="5475287" cy="3079750"/>
          </a:xfrm>
          <a:prstGeom prst="rect">
            <a:avLst/>
          </a:prstGeom>
          <a:ln w="0">
            <a:noFill/>
          </a:ln>
        </p:spPr>
      </p:sp>
      <p:sp>
        <p:nvSpPr>
          <p:cNvPr id="453" name="PlaceHolder 2"/>
          <p:cNvSpPr>
            <a:spLocks noGrp="1"/>
          </p:cNvSpPr>
          <p:nvPr>
            <p:ph type="body"/>
          </p:nvPr>
        </p:nvSpPr>
        <p:spPr>
          <a:xfrm>
            <a:off x="685800" y="4400640"/>
            <a:ext cx="5479920" cy="3593880"/>
          </a:xfrm>
          <a:prstGeom prst="rect">
            <a:avLst/>
          </a:prstGeom>
          <a:noFill/>
          <a:ln w="0">
            <a:noFill/>
          </a:ln>
        </p:spPr>
        <p:txBody>
          <a:bodyPr lIns="0" tIns="0" rIns="0" bIns="0" anchor="t">
            <a:noAutofit/>
          </a:bodyPr>
          <a:lstStyle/>
          <a:p>
            <a:pPr marL="216000" indent="0">
              <a:lnSpc>
                <a:spcPct val="100000"/>
              </a:lnSpc>
              <a:buNone/>
              <a:tabLst>
                <a:tab pos="0" algn="l"/>
              </a:tabLst>
            </a:pPr>
            <a:r>
              <a:rPr lang="en-GB" sz="1200" b="0" strike="noStrike" spc="-1">
                <a:solidFill>
                  <a:srgbClr val="000000"/>
                </a:solidFill>
                <a:latin typeface="Museo Sans 900"/>
                <a:ea typeface="+mn-ea"/>
              </a:rPr>
              <a:t>Use this slide to explain the difference between impairment and disability. </a:t>
            </a:r>
            <a:endParaRPr lang="en-GB" sz="1200" b="0" strike="noStrike" spc="-1">
              <a:solidFill>
                <a:srgbClr val="000000"/>
              </a:solidFill>
              <a:latin typeface="Arial"/>
            </a:endParaRPr>
          </a:p>
          <a:p>
            <a:pPr marL="216000" indent="0">
              <a:lnSpc>
                <a:spcPct val="100000"/>
              </a:lnSpc>
              <a:buNone/>
              <a:tabLst>
                <a:tab pos="0" algn="l"/>
              </a:tabLst>
            </a:pPr>
            <a:endParaRPr lang="en-GB" sz="1200" b="0" strike="noStrike" spc="-1">
              <a:solidFill>
                <a:srgbClr val="000000"/>
              </a:solidFill>
              <a:latin typeface="Arial"/>
            </a:endParaRPr>
          </a:p>
          <a:p>
            <a:pPr marL="216000" indent="0">
              <a:lnSpc>
                <a:spcPct val="100000"/>
              </a:lnSpc>
              <a:buNone/>
              <a:tabLst>
                <a:tab pos="0" algn="l"/>
              </a:tabLst>
            </a:pPr>
            <a:r>
              <a:rPr lang="en-GB" sz="1200" b="0" strike="noStrike" spc="-1">
                <a:solidFill>
                  <a:srgbClr val="000000"/>
                </a:solidFill>
                <a:latin typeface="Museo Sans 900"/>
                <a:ea typeface="+mn-ea"/>
              </a:rPr>
              <a:t>This explanatory video from FutureLearn could also be shared with older learners: </a:t>
            </a:r>
            <a:r>
              <a:rPr lang="en-GB" sz="1200" b="0" u="sng" strike="noStrike" spc="-1">
                <a:solidFill>
                  <a:srgbClr val="000000"/>
                </a:solidFill>
                <a:uFillTx/>
                <a:latin typeface="Museo Sans 900"/>
                <a:ea typeface="+mn-ea"/>
                <a:hlinkClick r:id="rId3"/>
              </a:rPr>
              <a:t>https://www.futurelearn.com/info/courses/thinking-through-disability/0/steps/15426</a:t>
            </a:r>
            <a:r>
              <a:rPr lang="en-GB" sz="1200" b="0" strike="noStrike" spc="-1">
                <a:solidFill>
                  <a:srgbClr val="000000"/>
                </a:solidFill>
                <a:latin typeface="Museo Sans 900"/>
                <a:ea typeface="+mn-ea"/>
              </a:rPr>
              <a:t> </a:t>
            </a:r>
            <a:endParaRPr lang="en-GB" sz="1200" b="0" strike="noStrike" spc="-1">
              <a:solidFill>
                <a:srgbClr val="000000"/>
              </a:solidFill>
              <a:latin typeface="Arial"/>
            </a:endParaRPr>
          </a:p>
          <a:p>
            <a:pPr marL="216000" indent="0">
              <a:lnSpc>
                <a:spcPct val="100000"/>
              </a:lnSpc>
              <a:buNone/>
              <a:tabLst>
                <a:tab pos="0" algn="l"/>
              </a:tabLst>
            </a:pPr>
            <a:endParaRPr lang="en-GB" sz="1200" b="0" strike="noStrike" spc="-1">
              <a:solidFill>
                <a:srgbClr val="000000"/>
              </a:solidFill>
              <a:latin typeface="Arial"/>
            </a:endParaRPr>
          </a:p>
        </p:txBody>
      </p:sp>
      <p:sp>
        <p:nvSpPr>
          <p:cNvPr id="454" name="PlaceHolder 3"/>
          <p:cNvSpPr>
            <a:spLocks noGrp="1"/>
          </p:cNvSpPr>
          <p:nvPr>
            <p:ph type="sldNum" idx="15"/>
          </p:nvPr>
        </p:nvSpPr>
        <p:spPr>
          <a:xfrm>
            <a:off x="3884760" y="8685360"/>
            <a:ext cx="2965320" cy="452160"/>
          </a:xfrm>
          <a:prstGeom prst="rect">
            <a:avLst/>
          </a:prstGeom>
          <a:noFill/>
          <a:ln w="0">
            <a:noFill/>
          </a:ln>
        </p:spPr>
        <p:txBody>
          <a:bodyPr lIns="0" tIns="0" rIns="0" bIns="0" anchor="b">
            <a:noAutofit/>
          </a:bodyPr>
          <a:lstStyle>
            <a:lvl1pPr indent="0" algn="r">
              <a:lnSpc>
                <a:spcPct val="100000"/>
              </a:lnSpc>
              <a:buNone/>
              <a:tabLst>
                <a:tab pos="0" algn="l"/>
              </a:tabLst>
              <a:defRPr lang="en-US" sz="1200" b="1" strike="noStrike" spc="-1">
                <a:solidFill>
                  <a:srgbClr val="000000"/>
                </a:solidFill>
                <a:latin typeface="Museo Sans 900"/>
                <a:ea typeface="+mn-ea"/>
              </a:defRPr>
            </a:lvl1pPr>
          </a:lstStyle>
          <a:p>
            <a:pPr indent="0" algn="r">
              <a:lnSpc>
                <a:spcPct val="100000"/>
              </a:lnSpc>
              <a:buNone/>
              <a:tabLst>
                <a:tab pos="0" algn="l"/>
              </a:tabLst>
            </a:pPr>
            <a:fld id="{C6079459-5789-40EA-924D-04003833BC49}" type="slidenum">
              <a:rPr lang="en-US" sz="1200" b="1" strike="noStrike" spc="-1">
                <a:solidFill>
                  <a:srgbClr val="000000"/>
                </a:solidFill>
                <a:latin typeface="Museo Sans 900"/>
                <a:ea typeface="+mn-ea"/>
              </a:rPr>
              <a:t>10</a:t>
            </a:fld>
            <a:endParaRPr lang="en-GB" sz="1200" b="0" strike="noStrike" spc="-1">
              <a:solidFill>
                <a:srgbClr val="000000"/>
              </a:solidFill>
              <a:latin typeface="Times New Roman"/>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 name="PlaceHolder 1"/>
          <p:cNvSpPr>
            <a:spLocks noGrp="1" noRot="1" noChangeAspect="1"/>
          </p:cNvSpPr>
          <p:nvPr>
            <p:ph type="sldImg"/>
          </p:nvPr>
        </p:nvSpPr>
        <p:spPr>
          <a:xfrm>
            <a:off x="687388" y="1143000"/>
            <a:ext cx="5475287" cy="3079750"/>
          </a:xfrm>
          <a:prstGeom prst="rect">
            <a:avLst/>
          </a:prstGeom>
          <a:ln w="0">
            <a:noFill/>
          </a:ln>
        </p:spPr>
      </p:sp>
      <p:sp>
        <p:nvSpPr>
          <p:cNvPr id="456" name="PlaceHolder 2"/>
          <p:cNvSpPr>
            <a:spLocks noGrp="1"/>
          </p:cNvSpPr>
          <p:nvPr>
            <p:ph type="body"/>
          </p:nvPr>
        </p:nvSpPr>
        <p:spPr>
          <a:xfrm>
            <a:off x="685800" y="4400640"/>
            <a:ext cx="5479920" cy="3593880"/>
          </a:xfrm>
          <a:prstGeom prst="rect">
            <a:avLst/>
          </a:prstGeom>
          <a:noFill/>
          <a:ln w="0">
            <a:noFill/>
          </a:ln>
        </p:spPr>
        <p:txBody>
          <a:bodyPr lIns="0" tIns="0" rIns="0" bIns="0" anchor="t">
            <a:noAutofit/>
          </a:bodyPr>
          <a:lstStyle/>
          <a:p>
            <a:pPr marL="216000" indent="0">
              <a:lnSpc>
                <a:spcPct val="100000"/>
              </a:lnSpc>
              <a:buNone/>
              <a:tabLst>
                <a:tab pos="0" algn="l"/>
              </a:tabLst>
            </a:pPr>
            <a:r>
              <a:rPr lang="en-GB" sz="1200" b="0" strike="noStrike" spc="-1">
                <a:solidFill>
                  <a:srgbClr val="000000"/>
                </a:solidFill>
                <a:latin typeface="Museo Sans 900"/>
                <a:ea typeface="+mn-ea"/>
              </a:rPr>
              <a:t>Share these facts with learners and briefly discuss their responses.</a:t>
            </a:r>
            <a:endParaRPr lang="en-GB" sz="1200" b="0" strike="noStrike" spc="-1">
              <a:solidFill>
                <a:srgbClr val="000000"/>
              </a:solidFill>
              <a:latin typeface="Arial"/>
            </a:endParaRPr>
          </a:p>
          <a:p>
            <a:pPr marL="216000" indent="0">
              <a:lnSpc>
                <a:spcPct val="100000"/>
              </a:lnSpc>
              <a:buNone/>
              <a:tabLst>
                <a:tab pos="0" algn="l"/>
              </a:tabLst>
            </a:pPr>
            <a:endParaRPr lang="en-GB" sz="1200" b="0" strike="noStrike" spc="-1">
              <a:solidFill>
                <a:srgbClr val="000000"/>
              </a:solidFill>
              <a:latin typeface="Arial"/>
            </a:endParaRPr>
          </a:p>
          <a:p>
            <a:pPr marL="216000" indent="0">
              <a:lnSpc>
                <a:spcPct val="100000"/>
              </a:lnSpc>
              <a:buNone/>
              <a:tabLst>
                <a:tab pos="0" algn="l"/>
              </a:tabLst>
            </a:pPr>
            <a:r>
              <a:rPr lang="en-GB" sz="1200" b="1" strike="noStrike" spc="-1">
                <a:solidFill>
                  <a:srgbClr val="000000"/>
                </a:solidFill>
                <a:latin typeface="Museo Sans 900"/>
                <a:ea typeface="+mn-ea"/>
              </a:rPr>
              <a:t>Data sources:</a:t>
            </a:r>
            <a:endParaRPr lang="en-GB" sz="1200" b="0" strike="noStrike" spc="-1">
              <a:solidFill>
                <a:srgbClr val="000000"/>
              </a:solidFill>
              <a:latin typeface="Arial"/>
            </a:endParaRPr>
          </a:p>
          <a:p>
            <a:pPr marL="216000" indent="0">
              <a:lnSpc>
                <a:spcPct val="100000"/>
              </a:lnSpc>
              <a:buNone/>
              <a:tabLst>
                <a:tab pos="0" algn="l"/>
              </a:tabLst>
            </a:pPr>
            <a:r>
              <a:rPr lang="en-GB" sz="1200" b="0" u="sng" strike="noStrike" spc="-1">
                <a:solidFill>
                  <a:srgbClr val="000000"/>
                </a:solidFill>
                <a:uFillTx/>
                <a:latin typeface="Museo Sans 900"/>
                <a:ea typeface="+mn-ea"/>
                <a:hlinkClick r:id="rId3"/>
              </a:rPr>
              <a:t>https://www.who.int/news-room/fact-sheets/detail/disability-and-health</a:t>
            </a:r>
            <a:endParaRPr lang="en-GB" sz="1200" b="0" strike="noStrike" spc="-1">
              <a:solidFill>
                <a:srgbClr val="000000"/>
              </a:solidFill>
              <a:latin typeface="Arial"/>
            </a:endParaRPr>
          </a:p>
          <a:p>
            <a:pPr marL="216000" indent="0">
              <a:lnSpc>
                <a:spcPct val="100000"/>
              </a:lnSpc>
              <a:buNone/>
              <a:tabLst>
                <a:tab pos="0" algn="l"/>
              </a:tabLst>
            </a:pPr>
            <a:r>
              <a:rPr lang="en-GB" sz="1200" b="0" u="sng" strike="noStrike" spc="-1">
                <a:solidFill>
                  <a:srgbClr val="000000"/>
                </a:solidFill>
                <a:uFillTx/>
                <a:latin typeface="Museo Sans 900"/>
                <a:ea typeface="+mn-ea"/>
                <a:hlinkClick r:id="rId4"/>
              </a:rPr>
              <a:t>https://www.unicef.org/press-releases/nearly-240-million-children-disabilities-around-world-unicefs-most-comprehensive</a:t>
            </a:r>
            <a:endParaRPr lang="en-GB" sz="1200" b="0" strike="noStrike" spc="-1">
              <a:solidFill>
                <a:srgbClr val="000000"/>
              </a:solidFill>
              <a:latin typeface="Arial"/>
            </a:endParaRPr>
          </a:p>
          <a:p>
            <a:pPr marL="216000" indent="0">
              <a:lnSpc>
                <a:spcPct val="100000"/>
              </a:lnSpc>
              <a:buNone/>
              <a:tabLst>
                <a:tab pos="0" algn="l"/>
              </a:tabLst>
            </a:pPr>
            <a:r>
              <a:rPr lang="en-GB" sz="1200" b="0" strike="noStrike" spc="-1">
                <a:solidFill>
                  <a:srgbClr val="000000"/>
                </a:solidFill>
                <a:latin typeface="Museo Sans 900"/>
                <a:ea typeface="+mn-ea"/>
              </a:rPr>
              <a:t> </a:t>
            </a:r>
            <a:endParaRPr lang="en-GB" sz="1200" b="0" strike="noStrike" spc="-1">
              <a:solidFill>
                <a:srgbClr val="000000"/>
              </a:solidFill>
              <a:latin typeface="Arial"/>
            </a:endParaRPr>
          </a:p>
        </p:txBody>
      </p:sp>
      <p:sp>
        <p:nvSpPr>
          <p:cNvPr id="457" name="PlaceHolder 3"/>
          <p:cNvSpPr>
            <a:spLocks noGrp="1"/>
          </p:cNvSpPr>
          <p:nvPr>
            <p:ph type="sldNum" idx="16"/>
          </p:nvPr>
        </p:nvSpPr>
        <p:spPr>
          <a:xfrm>
            <a:off x="3884760" y="8685360"/>
            <a:ext cx="2965320" cy="452160"/>
          </a:xfrm>
          <a:prstGeom prst="rect">
            <a:avLst/>
          </a:prstGeom>
          <a:noFill/>
          <a:ln w="0">
            <a:noFill/>
          </a:ln>
        </p:spPr>
        <p:txBody>
          <a:bodyPr lIns="0" tIns="0" rIns="0" bIns="0" anchor="b">
            <a:noAutofit/>
          </a:bodyPr>
          <a:lstStyle>
            <a:lvl1pPr indent="0" algn="r">
              <a:lnSpc>
                <a:spcPct val="100000"/>
              </a:lnSpc>
              <a:buNone/>
              <a:tabLst>
                <a:tab pos="0" algn="l"/>
              </a:tabLst>
              <a:defRPr lang="en-US" sz="1200" b="1" strike="noStrike" spc="-1">
                <a:solidFill>
                  <a:srgbClr val="000000"/>
                </a:solidFill>
                <a:latin typeface="Museo Sans 900"/>
                <a:ea typeface="+mn-ea"/>
              </a:defRPr>
            </a:lvl1pPr>
          </a:lstStyle>
          <a:p>
            <a:pPr indent="0" algn="r">
              <a:lnSpc>
                <a:spcPct val="100000"/>
              </a:lnSpc>
              <a:buNone/>
              <a:tabLst>
                <a:tab pos="0" algn="l"/>
              </a:tabLst>
            </a:pPr>
            <a:fld id="{03F1162D-CB3B-4C52-BECE-1B2DBAC9A0D1}" type="slidenum">
              <a:rPr lang="en-US" sz="1200" b="1" strike="noStrike" spc="-1">
                <a:solidFill>
                  <a:srgbClr val="000000"/>
                </a:solidFill>
                <a:latin typeface="Museo Sans 900"/>
                <a:ea typeface="+mn-ea"/>
              </a:rPr>
              <a:t>11</a:t>
            </a:fld>
            <a:endParaRPr lang="en-GB" sz="1200" b="0" strike="noStrike" spc="-1">
              <a:solidFill>
                <a:srgbClr val="000000"/>
              </a:solidFill>
              <a:latin typeface="Times New Roman"/>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 name="PlaceHolder 1"/>
          <p:cNvSpPr>
            <a:spLocks noGrp="1" noRot="1" noChangeAspect="1"/>
          </p:cNvSpPr>
          <p:nvPr>
            <p:ph type="sldImg"/>
          </p:nvPr>
        </p:nvSpPr>
        <p:spPr>
          <a:xfrm>
            <a:off x="687388" y="1143000"/>
            <a:ext cx="5475287" cy="3079750"/>
          </a:xfrm>
          <a:prstGeom prst="rect">
            <a:avLst/>
          </a:prstGeom>
          <a:ln w="0">
            <a:noFill/>
          </a:ln>
        </p:spPr>
      </p:sp>
      <p:sp>
        <p:nvSpPr>
          <p:cNvPr id="459" name="PlaceHolder 2"/>
          <p:cNvSpPr>
            <a:spLocks noGrp="1"/>
          </p:cNvSpPr>
          <p:nvPr>
            <p:ph type="body"/>
          </p:nvPr>
        </p:nvSpPr>
        <p:spPr>
          <a:xfrm>
            <a:off x="685800" y="4400640"/>
            <a:ext cx="5479920" cy="3593880"/>
          </a:xfrm>
          <a:prstGeom prst="rect">
            <a:avLst/>
          </a:prstGeom>
          <a:noFill/>
          <a:ln w="0">
            <a:noFill/>
          </a:ln>
        </p:spPr>
        <p:txBody>
          <a:bodyPr lIns="0" tIns="0" rIns="0" bIns="0" anchor="t">
            <a:noAutofit/>
          </a:bodyPr>
          <a:lstStyle/>
          <a:p>
            <a:pPr marL="216000" indent="0">
              <a:lnSpc>
                <a:spcPct val="100000"/>
              </a:lnSpc>
              <a:buNone/>
              <a:tabLst>
                <a:tab pos="0" algn="l"/>
              </a:tabLst>
            </a:pPr>
            <a:r>
              <a:rPr lang="en-GB" sz="1200" b="0" strike="noStrike" spc="-1">
                <a:solidFill>
                  <a:srgbClr val="000000"/>
                </a:solidFill>
                <a:latin typeface="Museo Sans 900"/>
                <a:ea typeface="+mn-ea"/>
              </a:rPr>
              <a:t>Share this fact with learners and briefly discuss their responses.</a:t>
            </a:r>
            <a:endParaRPr lang="en-GB" sz="1200" b="0" strike="noStrike" spc="-1">
              <a:solidFill>
                <a:srgbClr val="000000"/>
              </a:solidFill>
              <a:latin typeface="Arial"/>
            </a:endParaRPr>
          </a:p>
          <a:p>
            <a:pPr marL="216000" indent="0">
              <a:lnSpc>
                <a:spcPct val="100000"/>
              </a:lnSpc>
              <a:buNone/>
              <a:tabLst>
                <a:tab pos="0" algn="l"/>
              </a:tabLst>
            </a:pPr>
            <a:endParaRPr lang="en-GB" sz="1200" b="0" strike="noStrike" spc="-1">
              <a:solidFill>
                <a:srgbClr val="000000"/>
              </a:solidFill>
              <a:latin typeface="Arial"/>
            </a:endParaRPr>
          </a:p>
          <a:p>
            <a:pPr marL="216000" indent="0">
              <a:lnSpc>
                <a:spcPct val="100000"/>
              </a:lnSpc>
              <a:buNone/>
              <a:tabLst>
                <a:tab pos="0" algn="l"/>
              </a:tabLst>
            </a:pPr>
            <a:r>
              <a:rPr lang="en-GB" sz="1200" b="1" strike="noStrike" spc="-1">
                <a:solidFill>
                  <a:srgbClr val="000000"/>
                </a:solidFill>
                <a:latin typeface="Museo Sans 900"/>
                <a:ea typeface="+mn-ea"/>
              </a:rPr>
              <a:t>Data source:</a:t>
            </a:r>
            <a:endParaRPr lang="en-GB" sz="1200" b="0" strike="noStrike" spc="-1">
              <a:solidFill>
                <a:srgbClr val="000000"/>
              </a:solidFill>
              <a:latin typeface="Arial"/>
            </a:endParaRPr>
          </a:p>
          <a:p>
            <a:pPr marL="216000" indent="0">
              <a:lnSpc>
                <a:spcPct val="100000"/>
              </a:lnSpc>
              <a:buNone/>
              <a:tabLst>
                <a:tab pos="0" algn="l"/>
              </a:tabLst>
            </a:pPr>
            <a:r>
              <a:rPr lang="en-GB" sz="1200" b="0" u="sng" strike="noStrike" spc="-1">
                <a:solidFill>
                  <a:srgbClr val="000000"/>
                </a:solidFill>
                <a:uFillTx/>
                <a:latin typeface="Museo Sans 900"/>
                <a:ea typeface="+mn-ea"/>
                <a:hlinkClick r:id="rId3"/>
              </a:rPr>
              <a:t>https://business.scope.org.uk/article/accessibility-and-disability-facts-and-figures</a:t>
            </a:r>
            <a:endParaRPr lang="en-GB" sz="1200" b="0" strike="noStrike" spc="-1">
              <a:solidFill>
                <a:srgbClr val="000000"/>
              </a:solidFill>
              <a:latin typeface="Arial"/>
            </a:endParaRPr>
          </a:p>
          <a:p>
            <a:pPr marL="216000" indent="0">
              <a:lnSpc>
                <a:spcPct val="100000"/>
              </a:lnSpc>
              <a:buNone/>
              <a:tabLst>
                <a:tab pos="0" algn="l"/>
              </a:tabLst>
            </a:pPr>
            <a:endParaRPr lang="en-GB" sz="1200" b="0" strike="noStrike" spc="-1">
              <a:solidFill>
                <a:srgbClr val="000000"/>
              </a:solidFill>
              <a:latin typeface="Arial"/>
            </a:endParaRPr>
          </a:p>
        </p:txBody>
      </p:sp>
      <p:sp>
        <p:nvSpPr>
          <p:cNvPr id="460" name="PlaceHolder 3"/>
          <p:cNvSpPr>
            <a:spLocks noGrp="1"/>
          </p:cNvSpPr>
          <p:nvPr>
            <p:ph type="sldNum" idx="17"/>
          </p:nvPr>
        </p:nvSpPr>
        <p:spPr>
          <a:xfrm>
            <a:off x="3884760" y="8685360"/>
            <a:ext cx="2965320" cy="452160"/>
          </a:xfrm>
          <a:prstGeom prst="rect">
            <a:avLst/>
          </a:prstGeom>
          <a:noFill/>
          <a:ln w="0">
            <a:noFill/>
          </a:ln>
        </p:spPr>
        <p:txBody>
          <a:bodyPr lIns="0" tIns="0" rIns="0" bIns="0" anchor="b">
            <a:noAutofit/>
          </a:bodyPr>
          <a:lstStyle>
            <a:lvl1pPr indent="0" algn="r">
              <a:lnSpc>
                <a:spcPct val="100000"/>
              </a:lnSpc>
              <a:buNone/>
              <a:tabLst>
                <a:tab pos="0" algn="l"/>
              </a:tabLst>
              <a:defRPr lang="en-US" sz="1200" b="1" strike="noStrike" spc="-1">
                <a:solidFill>
                  <a:srgbClr val="000000"/>
                </a:solidFill>
                <a:latin typeface="Museo Sans 900"/>
                <a:ea typeface="+mn-ea"/>
              </a:defRPr>
            </a:lvl1pPr>
          </a:lstStyle>
          <a:p>
            <a:pPr indent="0" algn="r">
              <a:lnSpc>
                <a:spcPct val="100000"/>
              </a:lnSpc>
              <a:buNone/>
              <a:tabLst>
                <a:tab pos="0" algn="l"/>
              </a:tabLst>
            </a:pPr>
            <a:fld id="{97485E89-9FDD-45C5-8332-3CF26F8D7EEE}" type="slidenum">
              <a:rPr lang="en-US" sz="1200" b="1" strike="noStrike" spc="-1">
                <a:solidFill>
                  <a:srgbClr val="000000"/>
                </a:solidFill>
                <a:latin typeface="Museo Sans 900"/>
                <a:ea typeface="+mn-ea"/>
              </a:rPr>
              <a:t>12</a:t>
            </a:fld>
            <a:endParaRPr lang="en-GB" sz="1200" b="0" strike="noStrike" spc="-1">
              <a:solidFill>
                <a:srgbClr val="000000"/>
              </a:solidFill>
              <a:latin typeface="Times New Roman"/>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 name="PlaceHolder 1"/>
          <p:cNvSpPr>
            <a:spLocks noGrp="1" noRot="1" noChangeAspect="1"/>
          </p:cNvSpPr>
          <p:nvPr>
            <p:ph type="sldImg"/>
          </p:nvPr>
        </p:nvSpPr>
        <p:spPr>
          <a:xfrm>
            <a:off x="687388" y="1143000"/>
            <a:ext cx="5475287" cy="3079750"/>
          </a:xfrm>
          <a:prstGeom prst="rect">
            <a:avLst/>
          </a:prstGeom>
          <a:ln w="0">
            <a:noFill/>
          </a:ln>
        </p:spPr>
      </p:sp>
      <p:sp>
        <p:nvSpPr>
          <p:cNvPr id="462" name="PlaceHolder 2"/>
          <p:cNvSpPr>
            <a:spLocks noGrp="1"/>
          </p:cNvSpPr>
          <p:nvPr>
            <p:ph type="body"/>
          </p:nvPr>
        </p:nvSpPr>
        <p:spPr>
          <a:xfrm>
            <a:off x="685800" y="4400640"/>
            <a:ext cx="5479920" cy="3593880"/>
          </a:xfrm>
          <a:prstGeom prst="rect">
            <a:avLst/>
          </a:prstGeom>
          <a:noFill/>
          <a:ln w="0">
            <a:noFill/>
          </a:ln>
        </p:spPr>
        <p:txBody>
          <a:bodyPr lIns="0" tIns="0" rIns="0" bIns="0" anchor="t">
            <a:noAutofit/>
          </a:bodyPr>
          <a:lstStyle/>
          <a:p>
            <a:pPr marL="216000" indent="0">
              <a:lnSpc>
                <a:spcPct val="100000"/>
              </a:lnSpc>
              <a:buNone/>
              <a:tabLst>
                <a:tab pos="0" algn="l"/>
              </a:tabLst>
            </a:pPr>
            <a:r>
              <a:rPr lang="en-GB" sz="1200" b="0" strike="noStrike" spc="-1">
                <a:solidFill>
                  <a:srgbClr val="000000"/>
                </a:solidFill>
                <a:latin typeface="Museo Sans 900"/>
                <a:ea typeface="+mn-ea"/>
              </a:rPr>
              <a:t>Share this fact with learners and briefly discuss their responses.</a:t>
            </a:r>
            <a:endParaRPr lang="en-GB" sz="1200" b="0" strike="noStrike" spc="-1">
              <a:solidFill>
                <a:srgbClr val="000000"/>
              </a:solidFill>
              <a:latin typeface="Arial"/>
            </a:endParaRPr>
          </a:p>
          <a:p>
            <a:pPr marL="216000" indent="0">
              <a:lnSpc>
                <a:spcPct val="100000"/>
              </a:lnSpc>
              <a:buNone/>
              <a:tabLst>
                <a:tab pos="0" algn="l"/>
              </a:tabLst>
            </a:pPr>
            <a:endParaRPr lang="en-GB" sz="1200" b="0" strike="noStrike" spc="-1">
              <a:solidFill>
                <a:srgbClr val="000000"/>
              </a:solidFill>
              <a:latin typeface="Arial"/>
            </a:endParaRPr>
          </a:p>
          <a:p>
            <a:pPr marL="216000" indent="0">
              <a:lnSpc>
                <a:spcPct val="100000"/>
              </a:lnSpc>
              <a:buNone/>
              <a:tabLst>
                <a:tab pos="0" algn="l"/>
              </a:tabLst>
            </a:pPr>
            <a:r>
              <a:rPr lang="en-GB" sz="1200" b="1" strike="noStrike" spc="-1">
                <a:solidFill>
                  <a:srgbClr val="000000"/>
                </a:solidFill>
                <a:latin typeface="Museo Sans 900"/>
                <a:ea typeface="+mn-ea"/>
              </a:rPr>
              <a:t>Data source:</a:t>
            </a:r>
            <a:endParaRPr lang="en-GB" sz="1200" b="0" strike="noStrike" spc="-1">
              <a:solidFill>
                <a:srgbClr val="000000"/>
              </a:solidFill>
              <a:latin typeface="Arial"/>
            </a:endParaRPr>
          </a:p>
          <a:p>
            <a:pPr marL="216000" indent="0">
              <a:lnSpc>
                <a:spcPct val="100000"/>
              </a:lnSpc>
              <a:buNone/>
              <a:tabLst>
                <a:tab pos="0" algn="l"/>
              </a:tabLst>
            </a:pPr>
            <a:r>
              <a:rPr lang="en-GB" sz="1200" b="0" u="sng" strike="noStrike" spc="-1">
                <a:solidFill>
                  <a:srgbClr val="000000"/>
                </a:solidFill>
                <a:uFillTx/>
                <a:latin typeface="Arial"/>
                <a:ea typeface="+mn-ea"/>
                <a:hlinkClick r:id="rId3"/>
              </a:rPr>
              <a:t>https://www.unicef-irc.org/publications/pdf/IWP3%20-%20Towards%20Inclusive%20Education.pdf</a:t>
            </a:r>
            <a:endParaRPr lang="en-GB" sz="1200" b="0" strike="noStrike" spc="-1">
              <a:solidFill>
                <a:srgbClr val="000000"/>
              </a:solidFill>
              <a:latin typeface="Arial"/>
            </a:endParaRPr>
          </a:p>
          <a:p>
            <a:pPr marL="216000" indent="0">
              <a:lnSpc>
                <a:spcPct val="100000"/>
              </a:lnSpc>
              <a:buNone/>
              <a:tabLst>
                <a:tab pos="0" algn="l"/>
              </a:tabLst>
            </a:pPr>
            <a:endParaRPr lang="en-GB" sz="1200" b="0" strike="noStrike" spc="-1">
              <a:solidFill>
                <a:srgbClr val="000000"/>
              </a:solidFill>
              <a:latin typeface="Arial"/>
            </a:endParaRPr>
          </a:p>
        </p:txBody>
      </p:sp>
      <p:sp>
        <p:nvSpPr>
          <p:cNvPr id="463" name="PlaceHolder 3"/>
          <p:cNvSpPr>
            <a:spLocks noGrp="1"/>
          </p:cNvSpPr>
          <p:nvPr>
            <p:ph type="sldNum" idx="18"/>
          </p:nvPr>
        </p:nvSpPr>
        <p:spPr>
          <a:xfrm>
            <a:off x="3884760" y="8685360"/>
            <a:ext cx="2965320" cy="452160"/>
          </a:xfrm>
          <a:prstGeom prst="rect">
            <a:avLst/>
          </a:prstGeom>
          <a:noFill/>
          <a:ln w="0">
            <a:noFill/>
          </a:ln>
        </p:spPr>
        <p:txBody>
          <a:bodyPr lIns="0" tIns="0" rIns="0" bIns="0" anchor="b">
            <a:noAutofit/>
          </a:bodyPr>
          <a:lstStyle>
            <a:lvl1pPr indent="0" algn="r">
              <a:lnSpc>
                <a:spcPct val="100000"/>
              </a:lnSpc>
              <a:buNone/>
              <a:tabLst>
                <a:tab pos="0" algn="l"/>
              </a:tabLst>
              <a:defRPr lang="en-US" sz="1200" b="1" strike="noStrike" spc="-1">
                <a:solidFill>
                  <a:srgbClr val="000000"/>
                </a:solidFill>
                <a:latin typeface="Museo Sans 900"/>
                <a:ea typeface="+mn-ea"/>
              </a:defRPr>
            </a:lvl1pPr>
          </a:lstStyle>
          <a:p>
            <a:pPr indent="0" algn="r">
              <a:lnSpc>
                <a:spcPct val="100000"/>
              </a:lnSpc>
              <a:buNone/>
              <a:tabLst>
                <a:tab pos="0" algn="l"/>
              </a:tabLst>
            </a:pPr>
            <a:fld id="{9AAC2466-4DFB-4263-8BB4-5AF31B2D43CA}" type="slidenum">
              <a:rPr lang="en-US" sz="1200" b="1" strike="noStrike" spc="-1">
                <a:solidFill>
                  <a:srgbClr val="000000"/>
                </a:solidFill>
                <a:latin typeface="Museo Sans 900"/>
                <a:ea typeface="+mn-ea"/>
              </a:rPr>
              <a:t>13</a:t>
            </a:fld>
            <a:endParaRPr lang="en-GB" sz="1200" b="0" strike="noStrike" spc="-1">
              <a:solidFill>
                <a:srgbClr val="000000"/>
              </a:solidFill>
              <a:latin typeface="Times New Roman"/>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 name="PlaceHolder 1"/>
          <p:cNvSpPr>
            <a:spLocks noGrp="1" noRot="1" noChangeAspect="1"/>
          </p:cNvSpPr>
          <p:nvPr>
            <p:ph type="sldImg"/>
          </p:nvPr>
        </p:nvSpPr>
        <p:spPr>
          <a:xfrm>
            <a:off x="381000" y="695325"/>
            <a:ext cx="6094413" cy="3427413"/>
          </a:xfrm>
          <a:prstGeom prst="rect">
            <a:avLst/>
          </a:prstGeom>
          <a:ln w="0">
            <a:noFill/>
          </a:ln>
        </p:spPr>
      </p:sp>
      <p:sp>
        <p:nvSpPr>
          <p:cNvPr id="465" name="PlaceHolder 2"/>
          <p:cNvSpPr>
            <a:spLocks noGrp="1"/>
          </p:cNvSpPr>
          <p:nvPr>
            <p:ph type="body"/>
          </p:nvPr>
        </p:nvSpPr>
        <p:spPr>
          <a:xfrm>
            <a:off x="685800" y="4343400"/>
            <a:ext cx="5484600" cy="4113000"/>
          </a:xfrm>
          <a:prstGeom prst="rect">
            <a:avLst/>
          </a:prstGeom>
          <a:noFill/>
          <a:ln w="0">
            <a:noFill/>
          </a:ln>
        </p:spPr>
        <p:txBody>
          <a:bodyPr lIns="0" tIns="0" rIns="0" bIns="0" anchor="t">
            <a:noAutofit/>
          </a:bodyPr>
          <a:lstStyle/>
          <a:p>
            <a:pPr marL="216000" indent="0">
              <a:lnSpc>
                <a:spcPct val="100000"/>
              </a:lnSpc>
              <a:buNone/>
              <a:tabLst>
                <a:tab pos="0" algn="l"/>
              </a:tabLst>
            </a:pPr>
            <a:r>
              <a:rPr lang="en-GB" sz="1200" b="0" strike="noStrike" spc="-1">
                <a:solidFill>
                  <a:srgbClr val="000000"/>
                </a:solidFill>
                <a:latin typeface="Museo Sans 900"/>
                <a:ea typeface="+mn-ea"/>
              </a:rPr>
              <a:t>Explain that many different factors intersect to shape the life opportunities and experiences that each one of us has. Some examples are provided on this slide. Similarly, the experiences of people with disabilities will be affected by the interconnections between these different factors. For example, a person with disabilities might face additional barriers because they are a girl and their family is living in poverty. </a:t>
            </a:r>
            <a:endParaRPr lang="en-GB" sz="1200" b="0" strike="noStrike" spc="-1">
              <a:solidFill>
                <a:srgbClr val="000000"/>
              </a:solidFill>
              <a:latin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 name="PlaceHolder 1"/>
          <p:cNvSpPr>
            <a:spLocks noGrp="1" noRot="1" noChangeAspect="1"/>
          </p:cNvSpPr>
          <p:nvPr>
            <p:ph type="sldImg"/>
          </p:nvPr>
        </p:nvSpPr>
        <p:spPr>
          <a:xfrm>
            <a:off x="687388" y="1143000"/>
            <a:ext cx="5475287" cy="3079750"/>
          </a:xfrm>
          <a:prstGeom prst="rect">
            <a:avLst/>
          </a:prstGeom>
          <a:ln w="0">
            <a:noFill/>
          </a:ln>
        </p:spPr>
      </p:sp>
      <p:sp>
        <p:nvSpPr>
          <p:cNvPr id="467" name="PlaceHolder 2"/>
          <p:cNvSpPr>
            <a:spLocks noGrp="1"/>
          </p:cNvSpPr>
          <p:nvPr>
            <p:ph type="body"/>
          </p:nvPr>
        </p:nvSpPr>
        <p:spPr>
          <a:xfrm>
            <a:off x="685800" y="4400640"/>
            <a:ext cx="5479920" cy="3593880"/>
          </a:xfrm>
          <a:prstGeom prst="rect">
            <a:avLst/>
          </a:prstGeom>
          <a:noFill/>
          <a:ln w="0">
            <a:noFill/>
          </a:ln>
        </p:spPr>
        <p:txBody>
          <a:bodyPr lIns="0" tIns="0" rIns="0" bIns="0" anchor="t">
            <a:noAutofit/>
          </a:bodyPr>
          <a:lstStyle/>
          <a:p>
            <a:pPr marL="216000" indent="0">
              <a:lnSpc>
                <a:spcPct val="100000"/>
              </a:lnSpc>
              <a:buNone/>
              <a:tabLst>
                <a:tab pos="0" algn="l"/>
              </a:tabLst>
            </a:pPr>
            <a:r>
              <a:rPr lang="en-GB" sz="1200" b="0" strike="noStrike" spc="-1">
                <a:solidFill>
                  <a:srgbClr val="000000"/>
                </a:solidFill>
                <a:latin typeface="Museo Sans 900"/>
                <a:ea typeface="+mn-ea"/>
              </a:rPr>
              <a:t>Barriers might be physical or social. Physical barriers are structural obstacles in a person’s surrounding environment. They are often easier to spot than social barriers.</a:t>
            </a:r>
            <a:endParaRPr lang="en-GB" sz="1200" b="0" strike="noStrike" spc="-1">
              <a:solidFill>
                <a:srgbClr val="000000"/>
              </a:solidFill>
              <a:latin typeface="Arial"/>
            </a:endParaRPr>
          </a:p>
          <a:p>
            <a:pPr marL="216000" indent="0">
              <a:lnSpc>
                <a:spcPct val="100000"/>
              </a:lnSpc>
              <a:buNone/>
              <a:tabLst>
                <a:tab pos="0" algn="l"/>
              </a:tabLst>
            </a:pPr>
            <a:endParaRPr lang="en-GB" sz="1200" b="0" strike="noStrike" spc="-1">
              <a:solidFill>
                <a:srgbClr val="000000"/>
              </a:solidFill>
              <a:latin typeface="Arial"/>
            </a:endParaRPr>
          </a:p>
          <a:p>
            <a:pPr marL="216000" indent="0">
              <a:lnSpc>
                <a:spcPct val="100000"/>
              </a:lnSpc>
              <a:buNone/>
              <a:tabLst>
                <a:tab pos="0" algn="l"/>
              </a:tabLst>
            </a:pPr>
            <a:r>
              <a:rPr lang="en-GB" sz="1200" b="0" strike="noStrike" spc="-1">
                <a:solidFill>
                  <a:srgbClr val="000000"/>
                </a:solidFill>
                <a:latin typeface="Museo Sans 900"/>
                <a:ea typeface="+mn-ea"/>
              </a:rPr>
              <a:t>Here are some examples of physical barriers to education that people with disabilities might face.</a:t>
            </a:r>
            <a:endParaRPr lang="en-GB" sz="1200" b="0" strike="noStrike" spc="-1">
              <a:solidFill>
                <a:srgbClr val="000000"/>
              </a:solidFill>
              <a:latin typeface="Arial"/>
            </a:endParaRPr>
          </a:p>
        </p:txBody>
      </p:sp>
      <p:sp>
        <p:nvSpPr>
          <p:cNvPr id="468" name="PlaceHolder 3"/>
          <p:cNvSpPr>
            <a:spLocks noGrp="1"/>
          </p:cNvSpPr>
          <p:nvPr>
            <p:ph type="sldNum" idx="19"/>
          </p:nvPr>
        </p:nvSpPr>
        <p:spPr>
          <a:xfrm>
            <a:off x="3884760" y="8685360"/>
            <a:ext cx="2965320" cy="452160"/>
          </a:xfrm>
          <a:prstGeom prst="rect">
            <a:avLst/>
          </a:prstGeom>
          <a:noFill/>
          <a:ln w="0">
            <a:noFill/>
          </a:ln>
        </p:spPr>
        <p:txBody>
          <a:bodyPr lIns="0" tIns="0" rIns="0" bIns="0" anchor="b">
            <a:noAutofit/>
          </a:bodyPr>
          <a:lstStyle>
            <a:lvl1pPr indent="0" algn="r">
              <a:lnSpc>
                <a:spcPct val="100000"/>
              </a:lnSpc>
              <a:buNone/>
              <a:tabLst>
                <a:tab pos="0" algn="l"/>
              </a:tabLst>
              <a:defRPr lang="en-US" sz="1200" b="1" strike="noStrike" spc="-1">
                <a:solidFill>
                  <a:srgbClr val="000000"/>
                </a:solidFill>
                <a:latin typeface="Museo Sans 900"/>
                <a:ea typeface="+mn-ea"/>
              </a:defRPr>
            </a:lvl1pPr>
          </a:lstStyle>
          <a:p>
            <a:pPr indent="0" algn="r">
              <a:lnSpc>
                <a:spcPct val="100000"/>
              </a:lnSpc>
              <a:buNone/>
              <a:tabLst>
                <a:tab pos="0" algn="l"/>
              </a:tabLst>
            </a:pPr>
            <a:fld id="{6017B889-1AA7-4C28-A307-BAEDDE707E54}" type="slidenum">
              <a:rPr lang="en-US" sz="1200" b="1" strike="noStrike" spc="-1">
                <a:solidFill>
                  <a:srgbClr val="000000"/>
                </a:solidFill>
                <a:latin typeface="Museo Sans 900"/>
                <a:ea typeface="+mn-ea"/>
              </a:rPr>
              <a:t>15</a:t>
            </a:fld>
            <a:endParaRPr lang="en-GB" sz="1200" b="0" strike="noStrike" spc="-1">
              <a:solidFill>
                <a:srgbClr val="000000"/>
              </a:solidFill>
              <a:latin typeface="Times New Roman"/>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9" name="PlaceHolder 1"/>
          <p:cNvSpPr>
            <a:spLocks noGrp="1" noRot="1" noChangeAspect="1"/>
          </p:cNvSpPr>
          <p:nvPr>
            <p:ph type="sldImg"/>
          </p:nvPr>
        </p:nvSpPr>
        <p:spPr>
          <a:xfrm>
            <a:off x="687388" y="1143000"/>
            <a:ext cx="5475287" cy="3079750"/>
          </a:xfrm>
          <a:prstGeom prst="rect">
            <a:avLst/>
          </a:prstGeom>
          <a:ln w="0">
            <a:noFill/>
          </a:ln>
        </p:spPr>
      </p:sp>
      <p:sp>
        <p:nvSpPr>
          <p:cNvPr id="470" name="PlaceHolder 2"/>
          <p:cNvSpPr>
            <a:spLocks noGrp="1"/>
          </p:cNvSpPr>
          <p:nvPr>
            <p:ph type="body"/>
          </p:nvPr>
        </p:nvSpPr>
        <p:spPr>
          <a:xfrm>
            <a:off x="685800" y="4400640"/>
            <a:ext cx="5479920" cy="3593880"/>
          </a:xfrm>
          <a:prstGeom prst="rect">
            <a:avLst/>
          </a:prstGeom>
          <a:noFill/>
          <a:ln w="0">
            <a:noFill/>
          </a:ln>
        </p:spPr>
        <p:txBody>
          <a:bodyPr lIns="0" tIns="0" rIns="0" bIns="0" anchor="t">
            <a:noAutofit/>
          </a:bodyPr>
          <a:lstStyle/>
          <a:p>
            <a:pPr marL="216000" indent="0">
              <a:lnSpc>
                <a:spcPct val="100000"/>
              </a:lnSpc>
              <a:buNone/>
              <a:tabLst>
                <a:tab pos="0" algn="l"/>
              </a:tabLst>
            </a:pPr>
            <a:r>
              <a:rPr lang="en-GB" sz="1200" b="0" strike="noStrike" spc="-1">
                <a:solidFill>
                  <a:srgbClr val="000000"/>
                </a:solidFill>
                <a:latin typeface="Museo Sans 900"/>
                <a:ea typeface="+mn-ea"/>
              </a:rPr>
              <a:t>Social barriers are to do with people’s attitudes and relationships.</a:t>
            </a:r>
            <a:endParaRPr lang="en-GB" sz="1200" b="0" strike="noStrike" spc="-1">
              <a:solidFill>
                <a:srgbClr val="000000"/>
              </a:solidFill>
              <a:latin typeface="Arial"/>
            </a:endParaRPr>
          </a:p>
          <a:p>
            <a:pPr marL="216000" indent="0">
              <a:lnSpc>
                <a:spcPct val="100000"/>
              </a:lnSpc>
              <a:buNone/>
              <a:tabLst>
                <a:tab pos="0" algn="l"/>
              </a:tabLst>
            </a:pPr>
            <a:endParaRPr lang="en-GB" sz="1200" b="0" strike="noStrike" spc="-1">
              <a:solidFill>
                <a:srgbClr val="000000"/>
              </a:solidFill>
              <a:latin typeface="Arial"/>
            </a:endParaRPr>
          </a:p>
          <a:p>
            <a:pPr marL="216000" indent="0">
              <a:lnSpc>
                <a:spcPct val="100000"/>
              </a:lnSpc>
              <a:buNone/>
              <a:tabLst>
                <a:tab pos="0" algn="l"/>
              </a:tabLst>
            </a:pPr>
            <a:r>
              <a:rPr lang="en-GB" sz="1200" b="0" strike="noStrike" spc="-1">
                <a:solidFill>
                  <a:srgbClr val="000000"/>
                </a:solidFill>
                <a:latin typeface="Museo Sans 900"/>
                <a:ea typeface="+mn-ea"/>
              </a:rPr>
              <a:t>Here are some examples of social barriers to education that people with disabilities might face.</a:t>
            </a:r>
            <a:endParaRPr lang="en-GB" sz="1200" b="0" strike="noStrike" spc="-1">
              <a:solidFill>
                <a:srgbClr val="000000"/>
              </a:solidFill>
              <a:latin typeface="Arial"/>
            </a:endParaRPr>
          </a:p>
          <a:p>
            <a:pPr marL="216000" indent="0">
              <a:lnSpc>
                <a:spcPct val="100000"/>
              </a:lnSpc>
              <a:buNone/>
              <a:tabLst>
                <a:tab pos="0" algn="l"/>
              </a:tabLst>
            </a:pPr>
            <a:endParaRPr lang="en-GB" sz="1200" b="0" strike="noStrike" spc="-1">
              <a:solidFill>
                <a:srgbClr val="000000"/>
              </a:solidFill>
              <a:latin typeface="Arial"/>
            </a:endParaRPr>
          </a:p>
        </p:txBody>
      </p:sp>
      <p:sp>
        <p:nvSpPr>
          <p:cNvPr id="471" name="PlaceHolder 3"/>
          <p:cNvSpPr>
            <a:spLocks noGrp="1"/>
          </p:cNvSpPr>
          <p:nvPr>
            <p:ph type="sldNum" idx="20"/>
          </p:nvPr>
        </p:nvSpPr>
        <p:spPr>
          <a:xfrm>
            <a:off x="3884760" y="8685360"/>
            <a:ext cx="2965320" cy="452160"/>
          </a:xfrm>
          <a:prstGeom prst="rect">
            <a:avLst/>
          </a:prstGeom>
          <a:noFill/>
          <a:ln w="0">
            <a:noFill/>
          </a:ln>
        </p:spPr>
        <p:txBody>
          <a:bodyPr lIns="0" tIns="0" rIns="0" bIns="0" anchor="b">
            <a:noAutofit/>
          </a:bodyPr>
          <a:lstStyle>
            <a:lvl1pPr indent="0" algn="r">
              <a:lnSpc>
                <a:spcPct val="100000"/>
              </a:lnSpc>
              <a:buNone/>
              <a:tabLst>
                <a:tab pos="0" algn="l"/>
              </a:tabLst>
              <a:defRPr lang="en-US" sz="1200" b="1" strike="noStrike" spc="-1">
                <a:solidFill>
                  <a:srgbClr val="000000"/>
                </a:solidFill>
                <a:latin typeface="Museo Sans 900"/>
                <a:ea typeface="+mn-ea"/>
              </a:defRPr>
            </a:lvl1pPr>
          </a:lstStyle>
          <a:p>
            <a:pPr indent="0" algn="r">
              <a:lnSpc>
                <a:spcPct val="100000"/>
              </a:lnSpc>
              <a:buNone/>
              <a:tabLst>
                <a:tab pos="0" algn="l"/>
              </a:tabLst>
            </a:pPr>
            <a:fld id="{E2B7F7AD-1386-44BB-AF69-70D7A44F8E29}" type="slidenum">
              <a:rPr lang="en-US" sz="1200" b="1" strike="noStrike" spc="-1">
                <a:solidFill>
                  <a:srgbClr val="000000"/>
                </a:solidFill>
                <a:latin typeface="Museo Sans 900"/>
                <a:ea typeface="+mn-ea"/>
              </a:rPr>
              <a:t>16</a:t>
            </a:fld>
            <a:endParaRPr lang="en-GB" sz="1200" b="0" strike="noStrike" spc="-1">
              <a:solidFill>
                <a:srgbClr val="000000"/>
              </a:solidFill>
              <a:latin typeface="Times New Roman"/>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 name="PlaceHolder 1"/>
          <p:cNvSpPr>
            <a:spLocks noGrp="1" noRot="1" noChangeAspect="1"/>
          </p:cNvSpPr>
          <p:nvPr>
            <p:ph type="sldImg"/>
          </p:nvPr>
        </p:nvSpPr>
        <p:spPr>
          <a:xfrm>
            <a:off x="687388" y="1143000"/>
            <a:ext cx="5475287" cy="3079750"/>
          </a:xfrm>
          <a:prstGeom prst="rect">
            <a:avLst/>
          </a:prstGeom>
          <a:ln w="0">
            <a:noFill/>
          </a:ln>
        </p:spPr>
      </p:sp>
      <p:sp>
        <p:nvSpPr>
          <p:cNvPr id="473" name="PlaceHolder 2"/>
          <p:cNvSpPr>
            <a:spLocks noGrp="1"/>
          </p:cNvSpPr>
          <p:nvPr>
            <p:ph type="body"/>
          </p:nvPr>
        </p:nvSpPr>
        <p:spPr>
          <a:xfrm>
            <a:off x="685800" y="4400640"/>
            <a:ext cx="5479920" cy="3593880"/>
          </a:xfrm>
          <a:prstGeom prst="rect">
            <a:avLst/>
          </a:prstGeom>
          <a:noFill/>
          <a:ln w="0">
            <a:noFill/>
          </a:ln>
        </p:spPr>
        <p:txBody>
          <a:bodyPr lIns="0" tIns="0" rIns="0" bIns="0" anchor="t">
            <a:noAutofit/>
          </a:bodyPr>
          <a:lstStyle/>
          <a:p>
            <a:pPr marL="216000" indent="0">
              <a:lnSpc>
                <a:spcPct val="100000"/>
              </a:lnSpc>
              <a:buNone/>
              <a:tabLst>
                <a:tab pos="0" algn="l"/>
              </a:tabLst>
            </a:pPr>
            <a:r>
              <a:rPr lang="en-GB" sz="1200" b="0" strike="noStrike" spc="-1">
                <a:solidFill>
                  <a:srgbClr val="000000"/>
                </a:solidFill>
                <a:latin typeface="Museo Sans 900"/>
                <a:ea typeface="+mn-ea"/>
              </a:rPr>
              <a:t>Explain that inclusive education is about making sure that everyone is included and has equal and equitable opportunities to learn. </a:t>
            </a:r>
            <a:endParaRPr lang="en-GB" sz="1200" b="0" strike="noStrike" spc="-1">
              <a:solidFill>
                <a:srgbClr val="000000"/>
              </a:solidFill>
              <a:latin typeface="Arial"/>
            </a:endParaRPr>
          </a:p>
          <a:p>
            <a:pPr marL="216000" indent="0">
              <a:lnSpc>
                <a:spcPct val="100000"/>
              </a:lnSpc>
              <a:buNone/>
              <a:tabLst>
                <a:tab pos="0" algn="l"/>
              </a:tabLst>
            </a:pPr>
            <a:endParaRPr lang="en-GB" sz="1200" b="0" strike="noStrike" spc="-1">
              <a:solidFill>
                <a:srgbClr val="000000"/>
              </a:solidFill>
              <a:latin typeface="Arial"/>
            </a:endParaRPr>
          </a:p>
        </p:txBody>
      </p:sp>
      <p:sp>
        <p:nvSpPr>
          <p:cNvPr id="474" name="PlaceHolder 3"/>
          <p:cNvSpPr>
            <a:spLocks noGrp="1"/>
          </p:cNvSpPr>
          <p:nvPr>
            <p:ph type="sldNum" idx="21"/>
          </p:nvPr>
        </p:nvSpPr>
        <p:spPr>
          <a:xfrm>
            <a:off x="3884760" y="8685360"/>
            <a:ext cx="2965320" cy="452160"/>
          </a:xfrm>
          <a:prstGeom prst="rect">
            <a:avLst/>
          </a:prstGeom>
          <a:noFill/>
          <a:ln w="0">
            <a:noFill/>
          </a:ln>
        </p:spPr>
        <p:txBody>
          <a:bodyPr lIns="0" tIns="0" rIns="0" bIns="0" anchor="b">
            <a:noAutofit/>
          </a:bodyPr>
          <a:lstStyle>
            <a:lvl1pPr indent="0" algn="r">
              <a:lnSpc>
                <a:spcPct val="100000"/>
              </a:lnSpc>
              <a:buNone/>
              <a:tabLst>
                <a:tab pos="0" algn="l"/>
              </a:tabLst>
              <a:defRPr lang="en-US" sz="1200" b="1" strike="noStrike" spc="-1">
                <a:solidFill>
                  <a:srgbClr val="000000"/>
                </a:solidFill>
                <a:latin typeface="Museo Sans 900"/>
                <a:ea typeface="+mn-ea"/>
              </a:defRPr>
            </a:lvl1pPr>
          </a:lstStyle>
          <a:p>
            <a:pPr indent="0" algn="r">
              <a:lnSpc>
                <a:spcPct val="100000"/>
              </a:lnSpc>
              <a:buNone/>
              <a:tabLst>
                <a:tab pos="0" algn="l"/>
              </a:tabLst>
            </a:pPr>
            <a:fld id="{BD31A237-B44E-46F7-B471-99D01E4B631E}" type="slidenum">
              <a:rPr lang="en-US" sz="1200" b="1" strike="noStrike" spc="-1">
                <a:solidFill>
                  <a:srgbClr val="000000"/>
                </a:solidFill>
                <a:latin typeface="Museo Sans 900"/>
                <a:ea typeface="+mn-ea"/>
              </a:rPr>
              <a:t>17</a:t>
            </a:fld>
            <a:endParaRPr lang="en-GB" sz="1200" b="0" strike="noStrike" spc="-1">
              <a:solidFill>
                <a:srgbClr val="000000"/>
              </a:solidFill>
              <a:latin typeface="Times New Roman"/>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5" name="PlaceHolder 1"/>
          <p:cNvSpPr>
            <a:spLocks noGrp="1" noRot="1" noChangeAspect="1"/>
          </p:cNvSpPr>
          <p:nvPr>
            <p:ph type="sldImg"/>
          </p:nvPr>
        </p:nvSpPr>
        <p:spPr>
          <a:xfrm>
            <a:off x="381000" y="695325"/>
            <a:ext cx="6094413" cy="3427413"/>
          </a:xfrm>
          <a:prstGeom prst="rect">
            <a:avLst/>
          </a:prstGeom>
          <a:ln w="0">
            <a:noFill/>
          </a:ln>
        </p:spPr>
      </p:sp>
      <p:sp>
        <p:nvSpPr>
          <p:cNvPr id="476" name="PlaceHolder 2"/>
          <p:cNvSpPr>
            <a:spLocks noGrp="1"/>
          </p:cNvSpPr>
          <p:nvPr>
            <p:ph type="body"/>
          </p:nvPr>
        </p:nvSpPr>
        <p:spPr>
          <a:xfrm>
            <a:off x="685800" y="4343400"/>
            <a:ext cx="5484960" cy="4113360"/>
          </a:xfrm>
          <a:prstGeom prst="rect">
            <a:avLst/>
          </a:prstGeom>
          <a:noFill/>
          <a:ln w="0">
            <a:noFill/>
          </a:ln>
        </p:spPr>
        <p:txBody>
          <a:bodyPr lIns="0" tIns="0" rIns="0" bIns="0" anchor="t">
            <a:noAutofit/>
          </a:bodyPr>
          <a:lstStyle/>
          <a:p>
            <a:pPr marL="216000" indent="0">
              <a:lnSpc>
                <a:spcPct val="100000"/>
              </a:lnSpc>
              <a:buNone/>
              <a:tabLst>
                <a:tab pos="0" algn="l"/>
              </a:tabLst>
            </a:pPr>
            <a:r>
              <a:rPr lang="en-GB" sz="1200" b="0" strike="noStrike" spc="-1" dirty="0">
                <a:solidFill>
                  <a:srgbClr val="000000"/>
                </a:solidFill>
                <a:latin typeface="Museo Sans 900"/>
                <a:ea typeface="+mn-ea"/>
              </a:rPr>
              <a:t>In pairs, learners should identify some potential barriers to learning that people with disabilities might face. Learners should then discuss possible ‘keys’ to break down each of these barriers and open up learning to everyone. Learners could be given copies of the Locks and keys activity sheet to record their ideas. An example is provided on this slide.</a:t>
            </a:r>
            <a:endParaRPr lang="en-GB" sz="1200" b="0" strike="noStrike" spc="-1" dirty="0">
              <a:solidFill>
                <a:srgbClr val="000000"/>
              </a:solidFill>
              <a:latin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 name="PlaceHolder 1"/>
          <p:cNvSpPr>
            <a:spLocks noGrp="1" noRot="1" noChangeAspect="1"/>
          </p:cNvSpPr>
          <p:nvPr>
            <p:ph type="sldImg"/>
          </p:nvPr>
        </p:nvSpPr>
        <p:spPr>
          <a:xfrm>
            <a:off x="687388" y="1143000"/>
            <a:ext cx="5475287" cy="3079750"/>
          </a:xfrm>
          <a:prstGeom prst="rect">
            <a:avLst/>
          </a:prstGeom>
          <a:ln w="0">
            <a:noFill/>
          </a:ln>
        </p:spPr>
      </p:sp>
      <p:sp>
        <p:nvSpPr>
          <p:cNvPr id="478" name="PlaceHolder 2"/>
          <p:cNvSpPr>
            <a:spLocks noGrp="1"/>
          </p:cNvSpPr>
          <p:nvPr>
            <p:ph type="body"/>
          </p:nvPr>
        </p:nvSpPr>
        <p:spPr>
          <a:xfrm>
            <a:off x="685800" y="4400640"/>
            <a:ext cx="5479920" cy="3593880"/>
          </a:xfrm>
          <a:prstGeom prst="rect">
            <a:avLst/>
          </a:prstGeom>
          <a:noFill/>
          <a:ln w="0">
            <a:noFill/>
          </a:ln>
        </p:spPr>
        <p:txBody>
          <a:bodyPr lIns="0" tIns="0" rIns="0" bIns="0" anchor="t">
            <a:noAutofit/>
          </a:bodyPr>
          <a:lstStyle/>
          <a:p>
            <a:pPr marL="216000" indent="0">
              <a:lnSpc>
                <a:spcPct val="100000"/>
              </a:lnSpc>
              <a:buNone/>
              <a:tabLst>
                <a:tab pos="0" algn="l"/>
              </a:tabLst>
            </a:pPr>
            <a:r>
              <a:rPr lang="en-GB" sz="1200" b="0" strike="noStrike" spc="-1" dirty="0" err="1">
                <a:solidFill>
                  <a:srgbClr val="000000"/>
                </a:solidFill>
                <a:latin typeface="Museo Sans 900"/>
                <a:ea typeface="+mn-ea"/>
              </a:rPr>
              <a:t>Aksheyaa</a:t>
            </a:r>
            <a:r>
              <a:rPr lang="en-GB" sz="1200" b="0" strike="noStrike" spc="-1" dirty="0">
                <a:solidFill>
                  <a:srgbClr val="000000"/>
                </a:solidFill>
                <a:latin typeface="Museo Sans 900"/>
                <a:ea typeface="+mn-ea"/>
              </a:rPr>
              <a:t> is 25 years old and lives in the city of Chennai in southern India.</a:t>
            </a:r>
            <a:endParaRPr lang="en-GB" sz="1200" b="0" strike="noStrike" spc="-1" dirty="0">
              <a:solidFill>
                <a:srgbClr val="000000"/>
              </a:solidFill>
              <a:latin typeface="Arial"/>
            </a:endParaRPr>
          </a:p>
          <a:p>
            <a:pPr marL="216000" indent="0">
              <a:lnSpc>
                <a:spcPct val="100000"/>
              </a:lnSpc>
              <a:buNone/>
              <a:tabLst>
                <a:tab pos="0" algn="l"/>
              </a:tabLst>
            </a:pPr>
            <a:endParaRPr lang="en-GB" sz="1200" b="0" strike="noStrike" spc="-1" dirty="0">
              <a:solidFill>
                <a:srgbClr val="000000"/>
              </a:solidFill>
              <a:latin typeface="Arial"/>
            </a:endParaRPr>
          </a:p>
          <a:p>
            <a:pPr marL="216000" indent="0">
              <a:lnSpc>
                <a:spcPct val="100000"/>
              </a:lnSpc>
              <a:buNone/>
              <a:tabLst>
                <a:tab pos="0" algn="l"/>
              </a:tabLst>
            </a:pPr>
            <a:r>
              <a:rPr lang="en-GB" sz="1200" b="0" strike="noStrike" spc="-1" dirty="0">
                <a:solidFill>
                  <a:srgbClr val="000000"/>
                </a:solidFill>
                <a:latin typeface="Museo Sans 900"/>
                <a:ea typeface="+mn-ea"/>
              </a:rPr>
              <a:t>“I am a person with learning disabilities. I have dyslexia and as a child I lived with ADHD. Dyslexia affects the way people read, write and process information. ADHD stands for Attention deficit hyperactivity disorder. IADHD affects the way someone processes and responds to information. This can mean that people might find it difficult to concentrate or manage their emotions.  </a:t>
            </a:r>
            <a:endParaRPr lang="en-GB" sz="1200" b="0" strike="noStrike" spc="-1" dirty="0">
              <a:solidFill>
                <a:srgbClr val="000000"/>
              </a:solidFill>
              <a:latin typeface="Arial"/>
            </a:endParaRPr>
          </a:p>
          <a:p>
            <a:pPr marL="216000" indent="0">
              <a:lnSpc>
                <a:spcPct val="100000"/>
              </a:lnSpc>
              <a:buNone/>
              <a:tabLst>
                <a:tab pos="0" algn="l"/>
              </a:tabLst>
            </a:pPr>
            <a:endParaRPr lang="en-GB" sz="1200" b="0" strike="noStrike" spc="-1" dirty="0">
              <a:solidFill>
                <a:srgbClr val="000000"/>
              </a:solidFill>
              <a:latin typeface="Arial"/>
            </a:endParaRPr>
          </a:p>
          <a:p>
            <a:pPr marL="216000" indent="0">
              <a:lnSpc>
                <a:spcPct val="100000"/>
              </a:lnSpc>
              <a:buNone/>
              <a:tabLst>
                <a:tab pos="0" algn="l"/>
              </a:tabLst>
            </a:pPr>
            <a:r>
              <a:rPr lang="en-GB" sz="1200" b="0" strike="noStrike" spc="-1" dirty="0">
                <a:solidFill>
                  <a:srgbClr val="000000"/>
                </a:solidFill>
                <a:latin typeface="Museo Sans 900"/>
                <a:ea typeface="+mn-ea"/>
              </a:rPr>
              <a:t>I was diagnosed with dyslexia when I was 11 or 12. It was difficult as I didn’t get much support and I felt excluded from learning at times. I was made to feel like it was my fault and that I didn’t study hard enough.</a:t>
            </a:r>
            <a:endParaRPr lang="en-GB" sz="1200" b="0" strike="noStrike" spc="-1" dirty="0">
              <a:solidFill>
                <a:srgbClr val="000000"/>
              </a:solidFill>
              <a:latin typeface="Arial"/>
            </a:endParaRPr>
          </a:p>
          <a:p>
            <a:pPr marL="216000" indent="0">
              <a:lnSpc>
                <a:spcPct val="100000"/>
              </a:lnSpc>
              <a:buNone/>
              <a:tabLst>
                <a:tab pos="0" algn="l"/>
              </a:tabLst>
            </a:pPr>
            <a:r>
              <a:rPr lang="en-GB" sz="1200" b="0" strike="noStrike" spc="-1" dirty="0">
                <a:solidFill>
                  <a:srgbClr val="000000"/>
                </a:solidFill>
                <a:latin typeface="Museo Sans 900"/>
                <a:ea typeface="+mn-ea"/>
              </a:rPr>
              <a:t>My own experience of the lack of inclusive education for children with learning disabilities in India brought me to start working on this issue. I went on to study psychology at university and I have a Masters in Human Rights. I am now a special educator, supporting children with learning disabilities. I am also a therapist, working with young adults. </a:t>
            </a:r>
            <a:endParaRPr lang="en-GB" sz="1200" b="0" strike="noStrike" spc="-1" dirty="0">
              <a:solidFill>
                <a:srgbClr val="000000"/>
              </a:solidFill>
              <a:latin typeface="Arial"/>
            </a:endParaRPr>
          </a:p>
          <a:p>
            <a:pPr marL="216000" indent="0">
              <a:lnSpc>
                <a:spcPct val="100000"/>
              </a:lnSpc>
              <a:buNone/>
              <a:tabLst>
                <a:tab pos="0" algn="l"/>
              </a:tabLst>
            </a:pPr>
            <a:endParaRPr lang="en-GB" sz="1200" b="0" strike="noStrike" spc="-1" dirty="0">
              <a:solidFill>
                <a:srgbClr val="000000"/>
              </a:solidFill>
              <a:latin typeface="Arial"/>
            </a:endParaRPr>
          </a:p>
          <a:p>
            <a:pPr marL="216000" indent="0">
              <a:lnSpc>
                <a:spcPct val="100000"/>
              </a:lnSpc>
              <a:buNone/>
              <a:tabLst>
                <a:tab pos="0" algn="l"/>
              </a:tabLst>
            </a:pPr>
            <a:r>
              <a:rPr lang="en-GB" sz="1200" b="0" strike="noStrike" spc="-1" dirty="0">
                <a:solidFill>
                  <a:srgbClr val="000000"/>
                </a:solidFill>
                <a:latin typeface="Museo Sans 900"/>
                <a:ea typeface="+mn-ea"/>
              </a:rPr>
              <a:t>As well as helping individuals, I also wanted to advocate at a bigger level. In India, there’s very little information about learning disabilities such as dyslexia and dyscalculia and I am working with others to increase awareness. I run an organisation called the Hibiscus Foundation that works on mental health, human rights and sustainability awareness education.</a:t>
            </a:r>
            <a:endParaRPr lang="en-GB" sz="1200" b="0" strike="noStrike" spc="-1" dirty="0">
              <a:solidFill>
                <a:srgbClr val="000000"/>
              </a:solidFill>
              <a:latin typeface="Arial"/>
            </a:endParaRPr>
          </a:p>
          <a:p>
            <a:pPr marL="216000" indent="0">
              <a:lnSpc>
                <a:spcPct val="100000"/>
              </a:lnSpc>
              <a:buNone/>
              <a:tabLst>
                <a:tab pos="0" algn="l"/>
              </a:tabLst>
            </a:pPr>
            <a:r>
              <a:rPr lang="en-GB" sz="1200" b="0" strike="noStrike" spc="-1" dirty="0">
                <a:solidFill>
                  <a:srgbClr val="000000"/>
                </a:solidFill>
                <a:latin typeface="Museo Sans 900"/>
                <a:ea typeface="+mn-ea"/>
              </a:rPr>
              <a:t> </a:t>
            </a:r>
            <a:endParaRPr lang="en-GB" sz="1200" b="0" strike="noStrike" spc="-1" dirty="0">
              <a:solidFill>
                <a:srgbClr val="000000"/>
              </a:solidFill>
              <a:latin typeface="Arial"/>
            </a:endParaRPr>
          </a:p>
          <a:p>
            <a:pPr marL="216000" indent="0">
              <a:lnSpc>
                <a:spcPct val="100000"/>
              </a:lnSpc>
              <a:buNone/>
              <a:tabLst>
                <a:tab pos="0" algn="l"/>
              </a:tabLst>
            </a:pPr>
            <a:r>
              <a:rPr lang="en-GB" sz="1200" b="0" strike="noStrike" spc="-1" dirty="0">
                <a:solidFill>
                  <a:srgbClr val="000000"/>
                </a:solidFill>
                <a:latin typeface="Museo Sans 900"/>
                <a:ea typeface="+mn-ea"/>
              </a:rPr>
              <a:t>My advice for other young people wanting to take action on this issue would be to start by looking at what is in front of your eyes. Ask questions. Ask those around you what difficulties they face and what changes they would like to see. See what can work. See what you can do.</a:t>
            </a:r>
            <a:endParaRPr lang="en-GB" sz="1200" b="0" strike="noStrike" spc="-1" dirty="0">
              <a:solidFill>
                <a:srgbClr val="000000"/>
              </a:solidFill>
              <a:latin typeface="Arial"/>
            </a:endParaRPr>
          </a:p>
          <a:p>
            <a:pPr marL="216000" indent="0">
              <a:lnSpc>
                <a:spcPct val="100000"/>
              </a:lnSpc>
              <a:buNone/>
              <a:tabLst>
                <a:tab pos="0" algn="l"/>
              </a:tabLst>
            </a:pPr>
            <a:endParaRPr lang="en-GB" sz="1200" b="0" strike="noStrike" spc="-1" dirty="0">
              <a:solidFill>
                <a:srgbClr val="000000"/>
              </a:solidFill>
              <a:latin typeface="Arial"/>
            </a:endParaRPr>
          </a:p>
          <a:p>
            <a:pPr marL="216000" indent="0">
              <a:lnSpc>
                <a:spcPct val="100000"/>
              </a:lnSpc>
              <a:buNone/>
              <a:tabLst>
                <a:tab pos="0" algn="l"/>
              </a:tabLst>
            </a:pPr>
            <a:r>
              <a:rPr lang="en-GB" sz="1200" b="0" strike="noStrike" spc="-1" dirty="0">
                <a:solidFill>
                  <a:srgbClr val="000000"/>
                </a:solidFill>
                <a:latin typeface="Museo Sans 900"/>
                <a:ea typeface="+mn-ea"/>
              </a:rPr>
              <a:t>Standing up for something that you care about can be really hard and overwhelming at times. Those are the days you have to hold onto hope. Even if you are just there for one person, that is an important difference in their life. The 13-year-old me would be very proud of what I have achieved.” </a:t>
            </a:r>
            <a:endParaRPr lang="en-GB" sz="1200" b="0" strike="noStrike" spc="-1" dirty="0">
              <a:solidFill>
                <a:srgbClr val="000000"/>
              </a:solidFill>
              <a:latin typeface="Arial"/>
            </a:endParaRPr>
          </a:p>
        </p:txBody>
      </p:sp>
      <p:sp>
        <p:nvSpPr>
          <p:cNvPr id="479" name="PlaceHolder 3"/>
          <p:cNvSpPr>
            <a:spLocks noGrp="1"/>
          </p:cNvSpPr>
          <p:nvPr>
            <p:ph type="sldNum" idx="22"/>
          </p:nvPr>
        </p:nvSpPr>
        <p:spPr>
          <a:xfrm>
            <a:off x="3884760" y="8685360"/>
            <a:ext cx="2965320" cy="452160"/>
          </a:xfrm>
          <a:prstGeom prst="rect">
            <a:avLst/>
          </a:prstGeom>
          <a:noFill/>
          <a:ln w="0">
            <a:noFill/>
          </a:ln>
        </p:spPr>
        <p:txBody>
          <a:bodyPr lIns="0" tIns="0" rIns="0" bIns="0" anchor="b">
            <a:noAutofit/>
          </a:bodyPr>
          <a:lstStyle>
            <a:lvl1pPr indent="0" algn="r">
              <a:lnSpc>
                <a:spcPct val="100000"/>
              </a:lnSpc>
              <a:buNone/>
              <a:tabLst>
                <a:tab pos="0" algn="l"/>
              </a:tabLst>
              <a:defRPr lang="en-US" sz="1200" b="1" strike="noStrike" spc="-1">
                <a:solidFill>
                  <a:srgbClr val="000000"/>
                </a:solidFill>
                <a:latin typeface="Museo Sans 900"/>
                <a:ea typeface="+mn-ea"/>
              </a:defRPr>
            </a:lvl1pPr>
          </a:lstStyle>
          <a:p>
            <a:pPr indent="0" algn="r">
              <a:lnSpc>
                <a:spcPct val="100000"/>
              </a:lnSpc>
              <a:buNone/>
              <a:tabLst>
                <a:tab pos="0" algn="l"/>
              </a:tabLst>
            </a:pPr>
            <a:fld id="{A8C9A69C-96F2-4AE6-9E84-E028A4D9DA2F}" type="slidenum">
              <a:rPr lang="en-US" sz="1200" b="1" strike="noStrike" spc="-1">
                <a:solidFill>
                  <a:srgbClr val="000000"/>
                </a:solidFill>
                <a:latin typeface="Museo Sans 900"/>
                <a:ea typeface="+mn-ea"/>
              </a:rPr>
              <a:t>19</a:t>
            </a:fld>
            <a:endParaRPr lang="en-GB" sz="1200" b="0" strike="noStrike" spc="-1">
              <a:solidFill>
                <a:srgbClr val="000000"/>
              </a:solidFill>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 name="PlaceHolder 1"/>
          <p:cNvSpPr>
            <a:spLocks noGrp="1" noRot="1" noChangeAspect="1"/>
          </p:cNvSpPr>
          <p:nvPr>
            <p:ph type="sldImg"/>
          </p:nvPr>
        </p:nvSpPr>
        <p:spPr>
          <a:xfrm>
            <a:off x="687388" y="1143000"/>
            <a:ext cx="5475287" cy="3079750"/>
          </a:xfrm>
          <a:prstGeom prst="rect">
            <a:avLst/>
          </a:prstGeom>
          <a:ln w="0">
            <a:noFill/>
          </a:ln>
        </p:spPr>
      </p:sp>
      <p:sp>
        <p:nvSpPr>
          <p:cNvPr id="430" name="PlaceHolder 2"/>
          <p:cNvSpPr>
            <a:spLocks noGrp="1"/>
          </p:cNvSpPr>
          <p:nvPr>
            <p:ph type="body"/>
          </p:nvPr>
        </p:nvSpPr>
        <p:spPr>
          <a:xfrm>
            <a:off x="685800" y="4400640"/>
            <a:ext cx="5479920" cy="3593880"/>
          </a:xfrm>
          <a:prstGeom prst="rect">
            <a:avLst/>
          </a:prstGeom>
          <a:noFill/>
          <a:ln w="0">
            <a:noFill/>
          </a:ln>
        </p:spPr>
        <p:txBody>
          <a:bodyPr lIns="0" tIns="0" rIns="0" bIns="0" anchor="t">
            <a:noAutofit/>
          </a:bodyPr>
          <a:lstStyle/>
          <a:p>
            <a:pPr marL="216000" indent="0">
              <a:lnSpc>
                <a:spcPct val="100000"/>
              </a:lnSpc>
              <a:buNone/>
              <a:tabLst>
                <a:tab pos="0" algn="l"/>
              </a:tabLst>
            </a:pPr>
            <a:r>
              <a:rPr lang="en-GB" sz="1200" b="0" strike="noStrike" spc="-1">
                <a:solidFill>
                  <a:srgbClr val="000000"/>
                </a:solidFill>
                <a:latin typeface="Museo Sans 900"/>
                <a:ea typeface="+mn-ea"/>
              </a:rPr>
              <a:t>These questions could be used to support discussion in Activity 1.</a:t>
            </a:r>
            <a:endParaRPr lang="en-GB" sz="1200" b="0" strike="noStrike" spc="-1">
              <a:solidFill>
                <a:srgbClr val="000000"/>
              </a:solidFill>
              <a:latin typeface="Arial"/>
            </a:endParaRPr>
          </a:p>
        </p:txBody>
      </p:sp>
      <p:sp>
        <p:nvSpPr>
          <p:cNvPr id="431" name="PlaceHolder 3"/>
          <p:cNvSpPr>
            <a:spLocks noGrp="1"/>
          </p:cNvSpPr>
          <p:nvPr>
            <p:ph type="sldNum" idx="8"/>
          </p:nvPr>
        </p:nvSpPr>
        <p:spPr>
          <a:xfrm>
            <a:off x="3884760" y="8685360"/>
            <a:ext cx="2965320" cy="452160"/>
          </a:xfrm>
          <a:prstGeom prst="rect">
            <a:avLst/>
          </a:prstGeom>
          <a:noFill/>
          <a:ln w="0">
            <a:noFill/>
          </a:ln>
        </p:spPr>
        <p:txBody>
          <a:bodyPr lIns="0" tIns="0" rIns="0" bIns="0" anchor="b">
            <a:noAutofit/>
          </a:bodyPr>
          <a:lstStyle>
            <a:lvl1pPr indent="0" algn="r">
              <a:lnSpc>
                <a:spcPct val="100000"/>
              </a:lnSpc>
              <a:buNone/>
              <a:tabLst>
                <a:tab pos="0" algn="l"/>
              </a:tabLst>
              <a:defRPr lang="en-US" sz="1200" b="1" strike="noStrike" spc="-1">
                <a:solidFill>
                  <a:srgbClr val="000000"/>
                </a:solidFill>
                <a:latin typeface="Museo Sans 900"/>
                <a:ea typeface="+mn-ea"/>
              </a:defRPr>
            </a:lvl1pPr>
          </a:lstStyle>
          <a:p>
            <a:pPr indent="0" algn="r">
              <a:lnSpc>
                <a:spcPct val="100000"/>
              </a:lnSpc>
              <a:buNone/>
              <a:tabLst>
                <a:tab pos="0" algn="l"/>
              </a:tabLst>
            </a:pPr>
            <a:fld id="{FB27318E-0583-4059-88B0-BAE0966E8227}" type="slidenum">
              <a:rPr lang="en-US" sz="1200" b="1" strike="noStrike" spc="-1">
                <a:solidFill>
                  <a:srgbClr val="000000"/>
                </a:solidFill>
                <a:latin typeface="Museo Sans 900"/>
                <a:ea typeface="+mn-ea"/>
              </a:rPr>
              <a:t>2</a:t>
            </a:fld>
            <a:endParaRPr lang="en-GB" sz="1200" b="0" strike="noStrike" spc="-1">
              <a:solidFill>
                <a:srgbClr val="000000"/>
              </a:solidFill>
              <a:latin typeface="Times New Roman"/>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0" name="PlaceHolder 1"/>
          <p:cNvSpPr>
            <a:spLocks noGrp="1" noRot="1" noChangeAspect="1"/>
          </p:cNvSpPr>
          <p:nvPr>
            <p:ph type="sldImg"/>
          </p:nvPr>
        </p:nvSpPr>
        <p:spPr>
          <a:xfrm>
            <a:off x="687388" y="1143000"/>
            <a:ext cx="5475287" cy="3079750"/>
          </a:xfrm>
          <a:prstGeom prst="rect">
            <a:avLst/>
          </a:prstGeom>
          <a:ln w="0">
            <a:noFill/>
          </a:ln>
        </p:spPr>
      </p:sp>
      <p:sp>
        <p:nvSpPr>
          <p:cNvPr id="481" name="PlaceHolder 2"/>
          <p:cNvSpPr>
            <a:spLocks noGrp="1"/>
          </p:cNvSpPr>
          <p:nvPr>
            <p:ph type="body"/>
          </p:nvPr>
        </p:nvSpPr>
        <p:spPr>
          <a:xfrm>
            <a:off x="685800" y="4400640"/>
            <a:ext cx="5479920" cy="3593880"/>
          </a:xfrm>
          <a:prstGeom prst="rect">
            <a:avLst/>
          </a:prstGeom>
          <a:noFill/>
          <a:ln w="0">
            <a:noFill/>
          </a:ln>
        </p:spPr>
        <p:txBody>
          <a:bodyPr lIns="0" tIns="0" rIns="0" bIns="0" anchor="t">
            <a:noAutofit/>
          </a:bodyPr>
          <a:lstStyle/>
          <a:p>
            <a:pPr marL="216000" indent="0">
              <a:lnSpc>
                <a:spcPct val="100000"/>
              </a:lnSpc>
              <a:buNone/>
              <a:tabLst>
                <a:tab pos="0" algn="l"/>
              </a:tabLst>
            </a:pPr>
            <a:r>
              <a:rPr lang="en-GB" sz="1200" b="0" strike="noStrike" spc="-1" dirty="0" err="1">
                <a:solidFill>
                  <a:srgbClr val="000000"/>
                </a:solidFill>
                <a:latin typeface="Museo Sans 900"/>
                <a:ea typeface="+mn-ea"/>
              </a:rPr>
              <a:t>Kigenyi</a:t>
            </a:r>
            <a:r>
              <a:rPr lang="en-GB" sz="1200" b="0" strike="noStrike" spc="-1" dirty="0">
                <a:solidFill>
                  <a:srgbClr val="000000"/>
                </a:solidFill>
                <a:latin typeface="Museo Sans 900"/>
                <a:ea typeface="+mn-ea"/>
              </a:rPr>
              <a:t> is 25 years old and lives in Uganda.</a:t>
            </a:r>
            <a:endParaRPr lang="en-GB" sz="1200" b="0" strike="noStrike" spc="-1" dirty="0">
              <a:solidFill>
                <a:srgbClr val="000000"/>
              </a:solidFill>
              <a:latin typeface="Arial"/>
            </a:endParaRPr>
          </a:p>
          <a:p>
            <a:pPr marL="216000" indent="0">
              <a:lnSpc>
                <a:spcPct val="100000"/>
              </a:lnSpc>
              <a:buNone/>
              <a:tabLst>
                <a:tab pos="0" algn="l"/>
              </a:tabLst>
            </a:pPr>
            <a:endParaRPr lang="en-GB" sz="1200" b="0" strike="noStrike" spc="-1" dirty="0">
              <a:solidFill>
                <a:srgbClr val="000000"/>
              </a:solidFill>
              <a:latin typeface="Arial"/>
            </a:endParaRPr>
          </a:p>
          <a:p>
            <a:pPr marL="216000" indent="0">
              <a:lnSpc>
                <a:spcPct val="100000"/>
              </a:lnSpc>
              <a:buNone/>
              <a:tabLst>
                <a:tab pos="0" algn="l"/>
              </a:tabLst>
            </a:pPr>
            <a:r>
              <a:rPr lang="en-GB" sz="1200" b="0" strike="noStrike" spc="-1" dirty="0">
                <a:solidFill>
                  <a:srgbClr val="000000"/>
                </a:solidFill>
                <a:latin typeface="Museo Sans 900"/>
                <a:ea typeface="+mn-ea"/>
              </a:rPr>
              <a:t>!Inclusive education is about leaving no one behind. Education is a right and every person should be able to go to school.</a:t>
            </a:r>
            <a:endParaRPr lang="en-GB" sz="1200" b="0" strike="noStrike" spc="-1" dirty="0">
              <a:solidFill>
                <a:srgbClr val="000000"/>
              </a:solidFill>
              <a:latin typeface="Arial"/>
            </a:endParaRPr>
          </a:p>
          <a:p>
            <a:pPr marL="216000" indent="0">
              <a:lnSpc>
                <a:spcPct val="100000"/>
              </a:lnSpc>
              <a:buNone/>
              <a:tabLst>
                <a:tab pos="0" algn="l"/>
              </a:tabLst>
            </a:pPr>
            <a:endParaRPr lang="en-GB" sz="1200" b="0" strike="noStrike" spc="-1" dirty="0">
              <a:solidFill>
                <a:srgbClr val="000000"/>
              </a:solidFill>
              <a:latin typeface="Arial"/>
            </a:endParaRPr>
          </a:p>
          <a:p>
            <a:pPr marL="216000" indent="0">
              <a:lnSpc>
                <a:spcPct val="100000"/>
              </a:lnSpc>
              <a:buNone/>
              <a:tabLst>
                <a:tab pos="0" algn="l"/>
              </a:tabLst>
            </a:pPr>
            <a:r>
              <a:rPr lang="en-GB" sz="1200" b="0" strike="noStrike" spc="-1" dirty="0">
                <a:solidFill>
                  <a:srgbClr val="000000"/>
                </a:solidFill>
                <a:latin typeface="Museo Sans 900"/>
                <a:ea typeface="+mn-ea"/>
              </a:rPr>
              <a:t>Working on this issue is important to me because I do not want other people to face the same obstacles to learning that I faced. That is why I am trying to raise awareness of the importance of inclusive education and work with others to change things for the better.</a:t>
            </a:r>
            <a:endParaRPr lang="en-GB" sz="1200" b="0" strike="noStrike" spc="-1" dirty="0">
              <a:solidFill>
                <a:srgbClr val="000000"/>
              </a:solidFill>
              <a:latin typeface="Arial"/>
            </a:endParaRPr>
          </a:p>
          <a:p>
            <a:pPr marL="216000" indent="0">
              <a:lnSpc>
                <a:spcPct val="100000"/>
              </a:lnSpc>
              <a:buNone/>
              <a:tabLst>
                <a:tab pos="0" algn="l"/>
              </a:tabLst>
            </a:pPr>
            <a:endParaRPr lang="en-GB" sz="1200" b="0" strike="noStrike" spc="-1" dirty="0">
              <a:solidFill>
                <a:srgbClr val="000000"/>
              </a:solidFill>
              <a:latin typeface="Arial"/>
            </a:endParaRPr>
          </a:p>
          <a:p>
            <a:pPr marL="216000" indent="0">
              <a:lnSpc>
                <a:spcPct val="100000"/>
              </a:lnSpc>
              <a:buNone/>
              <a:tabLst>
                <a:tab pos="0" algn="l"/>
              </a:tabLst>
            </a:pPr>
            <a:r>
              <a:rPr lang="en-GB" sz="1200" b="0" strike="noStrike" spc="-1" dirty="0">
                <a:solidFill>
                  <a:srgbClr val="000000"/>
                </a:solidFill>
                <a:latin typeface="Museo Sans 900"/>
                <a:ea typeface="+mn-ea"/>
              </a:rPr>
              <a:t>Many of the children born with disabilities in Uganda are prevented from going to school for many reasons. From negative attitudes of people, especially parents, communities and schools to a lack of facilities or trained teachers. However in the last ten years I have seen things change and many more people are now able to learn. The Ugandan government started to advocate for the right for education for every person. Now it’s not easy to find a school that isn’t accessible for wheelchair-users or doesn’t have enough teachers.</a:t>
            </a:r>
            <a:endParaRPr lang="en-GB" sz="1200" b="0" strike="noStrike" spc="-1" dirty="0">
              <a:solidFill>
                <a:srgbClr val="000000"/>
              </a:solidFill>
              <a:latin typeface="Arial"/>
            </a:endParaRPr>
          </a:p>
          <a:p>
            <a:pPr marL="216000" indent="0">
              <a:lnSpc>
                <a:spcPct val="100000"/>
              </a:lnSpc>
              <a:buNone/>
              <a:tabLst>
                <a:tab pos="0" algn="l"/>
              </a:tabLst>
            </a:pPr>
            <a:endParaRPr lang="en-GB" sz="1200" b="0" strike="noStrike" spc="-1" dirty="0">
              <a:solidFill>
                <a:srgbClr val="000000"/>
              </a:solidFill>
              <a:latin typeface="Arial"/>
            </a:endParaRPr>
          </a:p>
          <a:p>
            <a:pPr marL="216000" indent="0">
              <a:lnSpc>
                <a:spcPct val="100000"/>
              </a:lnSpc>
              <a:buNone/>
              <a:tabLst>
                <a:tab pos="0" algn="l"/>
              </a:tabLst>
            </a:pPr>
            <a:r>
              <a:rPr lang="en-GB" sz="1200" b="0" strike="noStrike" spc="-1" dirty="0">
                <a:solidFill>
                  <a:srgbClr val="000000"/>
                </a:solidFill>
                <a:latin typeface="Museo Sans 900"/>
                <a:ea typeface="+mn-ea"/>
              </a:rPr>
              <a:t>There are many changes that can be made to make sure that there is a safe and accessible learning space for those living with disabilities. Thinking about the physical environment is a good place to start. For example, are there ramps available to wheelchair-users or people with mobility impairments? Are the toilets easily accessible? Thinking about things like this can make a huge difference.</a:t>
            </a:r>
            <a:endParaRPr lang="en-GB" sz="1200" b="0" strike="noStrike" spc="-1" dirty="0">
              <a:solidFill>
                <a:srgbClr val="000000"/>
              </a:solidFill>
              <a:latin typeface="Arial"/>
            </a:endParaRPr>
          </a:p>
          <a:p>
            <a:pPr marL="216000" indent="0">
              <a:lnSpc>
                <a:spcPct val="100000"/>
              </a:lnSpc>
              <a:buNone/>
              <a:tabLst>
                <a:tab pos="0" algn="l"/>
              </a:tabLst>
            </a:pPr>
            <a:endParaRPr lang="en-GB" sz="1200" b="0" strike="noStrike" spc="-1" dirty="0">
              <a:solidFill>
                <a:srgbClr val="000000"/>
              </a:solidFill>
              <a:latin typeface="Arial"/>
            </a:endParaRPr>
          </a:p>
          <a:p>
            <a:pPr marL="216000" indent="0">
              <a:lnSpc>
                <a:spcPct val="100000"/>
              </a:lnSpc>
              <a:buNone/>
              <a:tabLst>
                <a:tab pos="0" algn="l"/>
              </a:tabLst>
            </a:pPr>
            <a:r>
              <a:rPr lang="en-GB" sz="1200" b="0" strike="noStrike" spc="-1" dirty="0">
                <a:solidFill>
                  <a:srgbClr val="000000"/>
                </a:solidFill>
                <a:latin typeface="Museo Sans 900"/>
                <a:ea typeface="+mn-ea"/>
              </a:rPr>
              <a:t>I set up an organisation called Amar which helps people with disabilities make the step from education to work. One way we do this is by supporting young people with disabilities to access training and internships. I am also a Global Youth Ambassador for the charity, Theirworld. This has helped me to connect with people facing similar challenges around the world. Now I have new friends from Nigeria, Kenya, Uganda and South Africa who are also GYAs. This means that when I am planning to do something, I can talk to them to get advice about what to do.”</a:t>
            </a:r>
            <a:endParaRPr lang="en-GB" sz="1200" b="0" strike="noStrike" spc="-1" dirty="0">
              <a:solidFill>
                <a:srgbClr val="000000"/>
              </a:solidFill>
              <a:latin typeface="Arial"/>
            </a:endParaRPr>
          </a:p>
          <a:p>
            <a:pPr marL="216000" indent="0">
              <a:lnSpc>
                <a:spcPct val="100000"/>
              </a:lnSpc>
              <a:buNone/>
              <a:tabLst>
                <a:tab pos="0" algn="l"/>
              </a:tabLst>
            </a:pPr>
            <a:endParaRPr lang="en-GB" sz="1200" b="0" strike="noStrike" spc="-1" dirty="0">
              <a:solidFill>
                <a:srgbClr val="000000"/>
              </a:solidFill>
              <a:latin typeface="Arial"/>
            </a:endParaRPr>
          </a:p>
        </p:txBody>
      </p:sp>
      <p:sp>
        <p:nvSpPr>
          <p:cNvPr id="482" name="PlaceHolder 3"/>
          <p:cNvSpPr>
            <a:spLocks noGrp="1"/>
          </p:cNvSpPr>
          <p:nvPr>
            <p:ph type="sldNum" idx="23"/>
          </p:nvPr>
        </p:nvSpPr>
        <p:spPr>
          <a:xfrm>
            <a:off x="3884760" y="8685360"/>
            <a:ext cx="2965320" cy="452160"/>
          </a:xfrm>
          <a:prstGeom prst="rect">
            <a:avLst/>
          </a:prstGeom>
          <a:noFill/>
          <a:ln w="0">
            <a:noFill/>
          </a:ln>
        </p:spPr>
        <p:txBody>
          <a:bodyPr lIns="0" tIns="0" rIns="0" bIns="0" anchor="b">
            <a:noAutofit/>
          </a:bodyPr>
          <a:lstStyle>
            <a:lvl1pPr indent="0" algn="r">
              <a:lnSpc>
                <a:spcPct val="100000"/>
              </a:lnSpc>
              <a:buNone/>
              <a:tabLst>
                <a:tab pos="0" algn="l"/>
              </a:tabLst>
              <a:defRPr lang="en-US" sz="1200" b="1" strike="noStrike" spc="-1">
                <a:solidFill>
                  <a:srgbClr val="000000"/>
                </a:solidFill>
                <a:latin typeface="Museo Sans 900"/>
                <a:ea typeface="+mn-ea"/>
              </a:defRPr>
            </a:lvl1pPr>
          </a:lstStyle>
          <a:p>
            <a:pPr indent="0" algn="r">
              <a:lnSpc>
                <a:spcPct val="100000"/>
              </a:lnSpc>
              <a:buNone/>
              <a:tabLst>
                <a:tab pos="0" algn="l"/>
              </a:tabLst>
            </a:pPr>
            <a:fld id="{B2AF35FB-F943-41DE-B92A-C77216662322}" type="slidenum">
              <a:rPr lang="en-US" sz="1200" b="1" strike="noStrike" spc="-1">
                <a:solidFill>
                  <a:srgbClr val="000000"/>
                </a:solidFill>
                <a:latin typeface="Museo Sans 900"/>
                <a:ea typeface="+mn-ea"/>
              </a:rPr>
              <a:t>20</a:t>
            </a:fld>
            <a:endParaRPr lang="en-GB" sz="1200" b="0" strike="noStrike" spc="-1">
              <a:solidFill>
                <a:srgbClr val="000000"/>
              </a:solidFill>
              <a:latin typeface="Times New Roman"/>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 name="PlaceHolder 1"/>
          <p:cNvSpPr>
            <a:spLocks noGrp="1" noRot="1" noChangeAspect="1"/>
          </p:cNvSpPr>
          <p:nvPr>
            <p:ph type="sldImg"/>
          </p:nvPr>
        </p:nvSpPr>
        <p:spPr>
          <a:xfrm>
            <a:off x="687388" y="1143000"/>
            <a:ext cx="5475287" cy="3079750"/>
          </a:xfrm>
          <a:prstGeom prst="rect">
            <a:avLst/>
          </a:prstGeom>
          <a:ln w="0">
            <a:noFill/>
          </a:ln>
        </p:spPr>
      </p:sp>
      <p:sp>
        <p:nvSpPr>
          <p:cNvPr id="484" name="PlaceHolder 2"/>
          <p:cNvSpPr>
            <a:spLocks noGrp="1"/>
          </p:cNvSpPr>
          <p:nvPr>
            <p:ph type="body"/>
          </p:nvPr>
        </p:nvSpPr>
        <p:spPr>
          <a:xfrm>
            <a:off x="685800" y="4400640"/>
            <a:ext cx="5479920" cy="3593880"/>
          </a:xfrm>
          <a:prstGeom prst="rect">
            <a:avLst/>
          </a:prstGeom>
          <a:noFill/>
          <a:ln w="0">
            <a:noFill/>
          </a:ln>
        </p:spPr>
        <p:txBody>
          <a:bodyPr lIns="0" tIns="0" rIns="0" bIns="0" anchor="t">
            <a:noAutofit/>
          </a:bodyPr>
          <a:lstStyle/>
          <a:p>
            <a:pPr marL="216000" indent="0">
              <a:lnSpc>
                <a:spcPct val="100000"/>
              </a:lnSpc>
              <a:buNone/>
              <a:tabLst>
                <a:tab pos="0" algn="l"/>
              </a:tabLst>
            </a:pPr>
            <a:r>
              <a:rPr lang="en-GB" sz="1200" b="0" strike="noStrike" spc="-1" dirty="0">
                <a:solidFill>
                  <a:srgbClr val="000000"/>
                </a:solidFill>
                <a:latin typeface="Museo Sans 900"/>
                <a:ea typeface="+mn-ea"/>
              </a:rPr>
              <a:t>Use these questions to prompt discussion about possible actions that learners could take to make their classroom or school more inclusive. </a:t>
            </a:r>
            <a:endParaRPr lang="en-GB" sz="1200" b="0" strike="noStrike" spc="-1" dirty="0">
              <a:solidFill>
                <a:srgbClr val="000000"/>
              </a:solidFill>
              <a:latin typeface="Arial"/>
            </a:endParaRPr>
          </a:p>
        </p:txBody>
      </p:sp>
      <p:sp>
        <p:nvSpPr>
          <p:cNvPr id="485" name="PlaceHolder 3"/>
          <p:cNvSpPr>
            <a:spLocks noGrp="1"/>
          </p:cNvSpPr>
          <p:nvPr>
            <p:ph type="sldNum" idx="24"/>
          </p:nvPr>
        </p:nvSpPr>
        <p:spPr>
          <a:xfrm>
            <a:off x="3884760" y="8685360"/>
            <a:ext cx="2965320" cy="452160"/>
          </a:xfrm>
          <a:prstGeom prst="rect">
            <a:avLst/>
          </a:prstGeom>
          <a:noFill/>
          <a:ln w="0">
            <a:noFill/>
          </a:ln>
        </p:spPr>
        <p:txBody>
          <a:bodyPr lIns="0" tIns="0" rIns="0" bIns="0" anchor="b">
            <a:noAutofit/>
          </a:bodyPr>
          <a:lstStyle>
            <a:lvl1pPr indent="0" algn="r">
              <a:lnSpc>
                <a:spcPct val="100000"/>
              </a:lnSpc>
              <a:buNone/>
              <a:tabLst>
                <a:tab pos="0" algn="l"/>
              </a:tabLst>
              <a:defRPr lang="en-US" sz="1200" b="1" strike="noStrike" spc="-1">
                <a:solidFill>
                  <a:srgbClr val="000000"/>
                </a:solidFill>
                <a:latin typeface="Museo Sans 900"/>
                <a:ea typeface="+mn-ea"/>
              </a:defRPr>
            </a:lvl1pPr>
          </a:lstStyle>
          <a:p>
            <a:pPr indent="0" algn="r">
              <a:lnSpc>
                <a:spcPct val="100000"/>
              </a:lnSpc>
              <a:buNone/>
              <a:tabLst>
                <a:tab pos="0" algn="l"/>
              </a:tabLst>
            </a:pPr>
            <a:fld id="{C248FC54-1569-4D4C-AD64-2776C00759B3}" type="slidenum">
              <a:rPr lang="en-US" sz="1200" b="1" strike="noStrike" spc="-1">
                <a:solidFill>
                  <a:srgbClr val="000000"/>
                </a:solidFill>
                <a:latin typeface="Museo Sans 900"/>
                <a:ea typeface="+mn-ea"/>
              </a:rPr>
              <a:t>21</a:t>
            </a:fld>
            <a:endParaRPr lang="en-GB" sz="1200" b="0" strike="noStrike" spc="-1">
              <a:solidFill>
                <a:srgbClr val="000000"/>
              </a:solidFill>
              <a:latin typeface="Times New Roman"/>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4700" cy="400843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4"/>
          </p:nvPr>
        </p:nvSpPr>
        <p:spPr/>
        <p:txBody>
          <a:bodyPr/>
          <a:lstStyle/>
          <a:p>
            <a:pPr indent="0" algn="r">
              <a:buNone/>
            </a:pPr>
            <a:fld id="{1F9BF19B-D8ED-41FA-86E3-78DE04442176}" type="slidenum">
              <a:rPr lang="en-GB" sz="1400" b="0" strike="noStrike" spc="-1" smtClean="0">
                <a:solidFill>
                  <a:srgbClr val="000000"/>
                </a:solidFill>
                <a:latin typeface="Times New Roman"/>
              </a:rPr>
              <a:t>22</a:t>
            </a:fld>
            <a:endParaRPr lang="en-GB" sz="1400" b="0" strike="noStrike" spc="-1">
              <a:solidFill>
                <a:srgbClr val="000000"/>
              </a:solidFill>
              <a:latin typeface="Times New Roman"/>
            </a:endParaRPr>
          </a:p>
        </p:txBody>
      </p:sp>
    </p:spTree>
    <p:extLst>
      <p:ext uri="{BB962C8B-B14F-4D97-AF65-F5344CB8AC3E}">
        <p14:creationId xmlns:p14="http://schemas.microsoft.com/office/powerpoint/2010/main" val="6339517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 name="PlaceHolder 1"/>
          <p:cNvSpPr>
            <a:spLocks noGrp="1" noRot="1" noChangeAspect="1"/>
          </p:cNvSpPr>
          <p:nvPr>
            <p:ph type="sldImg"/>
          </p:nvPr>
        </p:nvSpPr>
        <p:spPr>
          <a:xfrm>
            <a:off x="687388" y="1143000"/>
            <a:ext cx="5475287" cy="3079750"/>
          </a:xfrm>
          <a:prstGeom prst="rect">
            <a:avLst/>
          </a:prstGeom>
          <a:ln w="0">
            <a:noFill/>
          </a:ln>
        </p:spPr>
      </p:sp>
      <p:sp>
        <p:nvSpPr>
          <p:cNvPr id="433" name="PlaceHolder 2"/>
          <p:cNvSpPr>
            <a:spLocks noGrp="1"/>
          </p:cNvSpPr>
          <p:nvPr>
            <p:ph type="body"/>
          </p:nvPr>
        </p:nvSpPr>
        <p:spPr>
          <a:xfrm>
            <a:off x="685800" y="4400640"/>
            <a:ext cx="5479920" cy="3593880"/>
          </a:xfrm>
          <a:prstGeom prst="rect">
            <a:avLst/>
          </a:prstGeom>
          <a:noFill/>
          <a:ln w="0">
            <a:noFill/>
          </a:ln>
        </p:spPr>
        <p:txBody>
          <a:bodyPr lIns="0" tIns="0" rIns="0" bIns="0" anchor="t">
            <a:noAutofit/>
          </a:bodyPr>
          <a:lstStyle/>
          <a:p>
            <a:pPr marL="216000" indent="0">
              <a:lnSpc>
                <a:spcPct val="100000"/>
              </a:lnSpc>
              <a:buNone/>
              <a:tabLst>
                <a:tab pos="0" algn="l"/>
              </a:tabLst>
            </a:pPr>
            <a:r>
              <a:rPr lang="en-GB" sz="1200" b="0" strike="noStrike" spc="-1">
                <a:solidFill>
                  <a:srgbClr val="000000"/>
                </a:solidFill>
                <a:latin typeface="Museo Sans 900"/>
                <a:ea typeface="+mn-ea"/>
              </a:rPr>
              <a:t>These questions could be used to support discussion about learning preferences.</a:t>
            </a:r>
            <a:endParaRPr lang="en-GB" sz="1200" b="0" strike="noStrike" spc="-1">
              <a:solidFill>
                <a:srgbClr val="000000"/>
              </a:solidFill>
              <a:latin typeface="Arial"/>
            </a:endParaRPr>
          </a:p>
        </p:txBody>
      </p:sp>
      <p:sp>
        <p:nvSpPr>
          <p:cNvPr id="434" name="PlaceHolder 3"/>
          <p:cNvSpPr>
            <a:spLocks noGrp="1"/>
          </p:cNvSpPr>
          <p:nvPr>
            <p:ph type="sldNum" idx="9"/>
          </p:nvPr>
        </p:nvSpPr>
        <p:spPr>
          <a:xfrm>
            <a:off x="3884760" y="8685360"/>
            <a:ext cx="2965320" cy="452160"/>
          </a:xfrm>
          <a:prstGeom prst="rect">
            <a:avLst/>
          </a:prstGeom>
          <a:noFill/>
          <a:ln w="0">
            <a:noFill/>
          </a:ln>
        </p:spPr>
        <p:txBody>
          <a:bodyPr lIns="0" tIns="0" rIns="0" bIns="0" anchor="b">
            <a:noAutofit/>
          </a:bodyPr>
          <a:lstStyle>
            <a:lvl1pPr indent="0" algn="r">
              <a:lnSpc>
                <a:spcPct val="100000"/>
              </a:lnSpc>
              <a:buNone/>
              <a:tabLst>
                <a:tab pos="0" algn="l"/>
              </a:tabLst>
              <a:defRPr lang="en-US" sz="1200" b="1" strike="noStrike" spc="-1">
                <a:solidFill>
                  <a:srgbClr val="000000"/>
                </a:solidFill>
                <a:latin typeface="Museo Sans 900"/>
                <a:ea typeface="+mn-ea"/>
              </a:defRPr>
            </a:lvl1pPr>
          </a:lstStyle>
          <a:p>
            <a:pPr indent="0" algn="r">
              <a:lnSpc>
                <a:spcPct val="100000"/>
              </a:lnSpc>
              <a:buNone/>
              <a:tabLst>
                <a:tab pos="0" algn="l"/>
              </a:tabLst>
            </a:pPr>
            <a:fld id="{5D6D752E-C6D0-465A-9787-0125154E15FD}" type="slidenum">
              <a:rPr lang="en-US" sz="1200" b="1" strike="noStrike" spc="-1">
                <a:solidFill>
                  <a:srgbClr val="000000"/>
                </a:solidFill>
                <a:latin typeface="Museo Sans 900"/>
                <a:ea typeface="+mn-ea"/>
              </a:rPr>
              <a:t>3</a:t>
            </a:fld>
            <a:endParaRPr lang="en-GB" sz="1200" b="0" strike="noStrike" spc="-1">
              <a:solidFill>
                <a:srgbClr val="000000"/>
              </a:solidFill>
              <a:latin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 name="PlaceHolder 1"/>
          <p:cNvSpPr>
            <a:spLocks noGrp="1" noRot="1" noChangeAspect="1"/>
          </p:cNvSpPr>
          <p:nvPr>
            <p:ph type="sldImg"/>
          </p:nvPr>
        </p:nvSpPr>
        <p:spPr>
          <a:xfrm>
            <a:off x="687388" y="1143000"/>
            <a:ext cx="5475287" cy="3079750"/>
          </a:xfrm>
          <a:prstGeom prst="rect">
            <a:avLst/>
          </a:prstGeom>
          <a:ln w="0">
            <a:noFill/>
          </a:ln>
        </p:spPr>
      </p:sp>
      <p:sp>
        <p:nvSpPr>
          <p:cNvPr id="436" name="PlaceHolder 2"/>
          <p:cNvSpPr>
            <a:spLocks noGrp="1"/>
          </p:cNvSpPr>
          <p:nvPr>
            <p:ph type="body"/>
          </p:nvPr>
        </p:nvSpPr>
        <p:spPr>
          <a:xfrm>
            <a:off x="685800" y="4400640"/>
            <a:ext cx="5479920" cy="3593880"/>
          </a:xfrm>
          <a:prstGeom prst="rect">
            <a:avLst/>
          </a:prstGeom>
          <a:noFill/>
          <a:ln w="0">
            <a:noFill/>
          </a:ln>
        </p:spPr>
        <p:txBody>
          <a:bodyPr lIns="0" tIns="0" rIns="0" bIns="0" anchor="t">
            <a:noAutofit/>
          </a:bodyPr>
          <a:lstStyle/>
          <a:p>
            <a:pPr marL="216000" indent="0">
              <a:lnSpc>
                <a:spcPct val="100000"/>
              </a:lnSpc>
              <a:buNone/>
              <a:tabLst>
                <a:tab pos="0" algn="l"/>
              </a:tabLst>
            </a:pPr>
            <a:r>
              <a:rPr lang="en-GB" sz="1200" b="0" strike="noStrike" spc="-1">
                <a:solidFill>
                  <a:srgbClr val="000000"/>
                </a:solidFill>
                <a:latin typeface="Museo Sans 900"/>
                <a:ea typeface="+mn-ea"/>
              </a:rPr>
              <a:t>These questions could be used to support discussion about learning preferences.</a:t>
            </a:r>
            <a:endParaRPr lang="en-GB" sz="1200" b="0" strike="noStrike" spc="-1">
              <a:solidFill>
                <a:srgbClr val="000000"/>
              </a:solidFill>
              <a:latin typeface="Arial"/>
            </a:endParaRPr>
          </a:p>
        </p:txBody>
      </p:sp>
      <p:sp>
        <p:nvSpPr>
          <p:cNvPr id="437" name="PlaceHolder 3"/>
          <p:cNvSpPr>
            <a:spLocks noGrp="1"/>
          </p:cNvSpPr>
          <p:nvPr>
            <p:ph type="sldNum" idx="10"/>
          </p:nvPr>
        </p:nvSpPr>
        <p:spPr>
          <a:xfrm>
            <a:off x="3884760" y="8685360"/>
            <a:ext cx="2965320" cy="452160"/>
          </a:xfrm>
          <a:prstGeom prst="rect">
            <a:avLst/>
          </a:prstGeom>
          <a:noFill/>
          <a:ln w="0">
            <a:noFill/>
          </a:ln>
        </p:spPr>
        <p:txBody>
          <a:bodyPr lIns="0" tIns="0" rIns="0" bIns="0" anchor="b">
            <a:noAutofit/>
          </a:bodyPr>
          <a:lstStyle>
            <a:lvl1pPr indent="0" algn="r">
              <a:lnSpc>
                <a:spcPct val="100000"/>
              </a:lnSpc>
              <a:buNone/>
              <a:tabLst>
                <a:tab pos="0" algn="l"/>
              </a:tabLst>
              <a:defRPr lang="en-US" sz="1200" b="1" strike="noStrike" spc="-1">
                <a:solidFill>
                  <a:srgbClr val="000000"/>
                </a:solidFill>
                <a:latin typeface="Museo Sans 900"/>
                <a:ea typeface="+mn-ea"/>
              </a:defRPr>
            </a:lvl1pPr>
          </a:lstStyle>
          <a:p>
            <a:pPr indent="0" algn="r">
              <a:lnSpc>
                <a:spcPct val="100000"/>
              </a:lnSpc>
              <a:buNone/>
              <a:tabLst>
                <a:tab pos="0" algn="l"/>
              </a:tabLst>
            </a:pPr>
            <a:fld id="{8D04A10A-240C-41AE-B6DF-F9D814E8AD83}" type="slidenum">
              <a:rPr lang="en-US" sz="1200" b="1" strike="noStrike" spc="-1">
                <a:solidFill>
                  <a:srgbClr val="000000"/>
                </a:solidFill>
                <a:latin typeface="Museo Sans 900"/>
                <a:ea typeface="+mn-ea"/>
              </a:rPr>
              <a:t>4</a:t>
            </a:fld>
            <a:endParaRPr lang="en-GB" sz="1200" b="0" strike="noStrike" spc="-1">
              <a:solidFill>
                <a:srgbClr val="000000"/>
              </a:solidFill>
              <a:latin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 name="PlaceHolder 1"/>
          <p:cNvSpPr>
            <a:spLocks noGrp="1" noRot="1" noChangeAspect="1"/>
          </p:cNvSpPr>
          <p:nvPr>
            <p:ph type="sldImg"/>
          </p:nvPr>
        </p:nvSpPr>
        <p:spPr>
          <a:xfrm>
            <a:off x="687388" y="1143000"/>
            <a:ext cx="5475287" cy="3079750"/>
          </a:xfrm>
          <a:prstGeom prst="rect">
            <a:avLst/>
          </a:prstGeom>
          <a:ln w="0">
            <a:noFill/>
          </a:ln>
        </p:spPr>
      </p:sp>
      <p:sp>
        <p:nvSpPr>
          <p:cNvPr id="439" name="PlaceHolder 2"/>
          <p:cNvSpPr>
            <a:spLocks noGrp="1"/>
          </p:cNvSpPr>
          <p:nvPr>
            <p:ph type="body"/>
          </p:nvPr>
        </p:nvSpPr>
        <p:spPr>
          <a:xfrm>
            <a:off x="685800" y="4400640"/>
            <a:ext cx="5479920" cy="3593880"/>
          </a:xfrm>
          <a:prstGeom prst="rect">
            <a:avLst/>
          </a:prstGeom>
          <a:noFill/>
          <a:ln w="0">
            <a:noFill/>
          </a:ln>
        </p:spPr>
        <p:txBody>
          <a:bodyPr lIns="0" tIns="0" rIns="0" bIns="0" anchor="t">
            <a:noAutofit/>
          </a:bodyPr>
          <a:lstStyle/>
          <a:p>
            <a:pPr marL="216000" indent="0">
              <a:lnSpc>
                <a:spcPct val="100000"/>
              </a:lnSpc>
              <a:buNone/>
              <a:tabLst>
                <a:tab pos="0" algn="l"/>
              </a:tabLst>
            </a:pPr>
            <a:r>
              <a:rPr lang="en-GB" sz="1200" b="0" strike="noStrike" spc="-1" dirty="0">
                <a:solidFill>
                  <a:srgbClr val="000000"/>
                </a:solidFill>
                <a:latin typeface="Museo Sans 900"/>
                <a:ea typeface="+mn-ea"/>
              </a:rPr>
              <a:t>These questions could be used to support discussion about learning preferences.</a:t>
            </a:r>
            <a:endParaRPr lang="en-GB" sz="1200" b="0" strike="noStrike" spc="-1" dirty="0">
              <a:solidFill>
                <a:srgbClr val="000000"/>
              </a:solidFill>
              <a:latin typeface="Arial"/>
            </a:endParaRPr>
          </a:p>
        </p:txBody>
      </p:sp>
      <p:sp>
        <p:nvSpPr>
          <p:cNvPr id="440" name="PlaceHolder 3"/>
          <p:cNvSpPr>
            <a:spLocks noGrp="1"/>
          </p:cNvSpPr>
          <p:nvPr>
            <p:ph type="sldNum" idx="11"/>
          </p:nvPr>
        </p:nvSpPr>
        <p:spPr>
          <a:xfrm>
            <a:off x="3884760" y="8685360"/>
            <a:ext cx="2965320" cy="452160"/>
          </a:xfrm>
          <a:prstGeom prst="rect">
            <a:avLst/>
          </a:prstGeom>
          <a:noFill/>
          <a:ln w="0">
            <a:noFill/>
          </a:ln>
        </p:spPr>
        <p:txBody>
          <a:bodyPr lIns="0" tIns="0" rIns="0" bIns="0" anchor="b">
            <a:noAutofit/>
          </a:bodyPr>
          <a:lstStyle>
            <a:lvl1pPr indent="0" algn="r">
              <a:lnSpc>
                <a:spcPct val="100000"/>
              </a:lnSpc>
              <a:buNone/>
              <a:tabLst>
                <a:tab pos="0" algn="l"/>
              </a:tabLst>
              <a:defRPr lang="en-US" sz="1200" b="1" strike="noStrike" spc="-1">
                <a:solidFill>
                  <a:srgbClr val="000000"/>
                </a:solidFill>
                <a:latin typeface="Museo Sans 900"/>
                <a:ea typeface="+mn-ea"/>
              </a:defRPr>
            </a:lvl1pPr>
          </a:lstStyle>
          <a:p>
            <a:pPr indent="0" algn="r">
              <a:lnSpc>
                <a:spcPct val="100000"/>
              </a:lnSpc>
              <a:buNone/>
              <a:tabLst>
                <a:tab pos="0" algn="l"/>
              </a:tabLst>
            </a:pPr>
            <a:fld id="{8F93BAB3-668C-41A5-A7EC-FAE91C8CE61C}" type="slidenum">
              <a:rPr lang="en-US" sz="1200" b="1" strike="noStrike" spc="-1">
                <a:solidFill>
                  <a:srgbClr val="000000"/>
                </a:solidFill>
                <a:latin typeface="Museo Sans 900"/>
                <a:ea typeface="+mn-ea"/>
              </a:rPr>
              <a:t>5</a:t>
            </a:fld>
            <a:endParaRPr lang="en-GB" sz="1200" b="0" strike="noStrike" spc="-1">
              <a:solidFill>
                <a:srgbClr val="000000"/>
              </a:solidFill>
              <a:latin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 name="PlaceHolder 1"/>
          <p:cNvSpPr>
            <a:spLocks noGrp="1" noRot="1" noChangeAspect="1"/>
          </p:cNvSpPr>
          <p:nvPr>
            <p:ph type="sldImg"/>
          </p:nvPr>
        </p:nvSpPr>
        <p:spPr>
          <a:xfrm>
            <a:off x="687388" y="1143000"/>
            <a:ext cx="5475287" cy="3079750"/>
          </a:xfrm>
          <a:prstGeom prst="rect">
            <a:avLst/>
          </a:prstGeom>
          <a:ln w="0">
            <a:noFill/>
          </a:ln>
        </p:spPr>
      </p:sp>
      <p:sp>
        <p:nvSpPr>
          <p:cNvPr id="442" name="PlaceHolder 2"/>
          <p:cNvSpPr>
            <a:spLocks noGrp="1"/>
          </p:cNvSpPr>
          <p:nvPr>
            <p:ph type="body"/>
          </p:nvPr>
        </p:nvSpPr>
        <p:spPr>
          <a:xfrm>
            <a:off x="685800" y="4400640"/>
            <a:ext cx="5479920" cy="3593880"/>
          </a:xfrm>
          <a:prstGeom prst="rect">
            <a:avLst/>
          </a:prstGeom>
          <a:noFill/>
          <a:ln w="0">
            <a:noFill/>
          </a:ln>
        </p:spPr>
        <p:txBody>
          <a:bodyPr lIns="0" tIns="0" rIns="0" bIns="0" anchor="t">
            <a:noAutofit/>
          </a:bodyPr>
          <a:lstStyle/>
          <a:p>
            <a:pPr marL="216000" indent="0">
              <a:lnSpc>
                <a:spcPct val="100000"/>
              </a:lnSpc>
              <a:buNone/>
              <a:tabLst>
                <a:tab pos="0" algn="l"/>
              </a:tabLst>
            </a:pPr>
            <a:r>
              <a:rPr lang="en-GB" sz="1200" b="0" strike="noStrike" spc="-1">
                <a:solidFill>
                  <a:srgbClr val="000000"/>
                </a:solidFill>
                <a:latin typeface="Museo Sans 900"/>
                <a:ea typeface="+mn-ea"/>
              </a:rPr>
              <a:t>These questions could be used to support discussion about learning preferences.</a:t>
            </a:r>
            <a:endParaRPr lang="en-GB" sz="1200" b="0" strike="noStrike" spc="-1">
              <a:solidFill>
                <a:srgbClr val="000000"/>
              </a:solidFill>
              <a:latin typeface="Arial"/>
            </a:endParaRPr>
          </a:p>
        </p:txBody>
      </p:sp>
      <p:sp>
        <p:nvSpPr>
          <p:cNvPr id="443" name="PlaceHolder 3"/>
          <p:cNvSpPr>
            <a:spLocks noGrp="1"/>
          </p:cNvSpPr>
          <p:nvPr>
            <p:ph type="sldNum" idx="12"/>
          </p:nvPr>
        </p:nvSpPr>
        <p:spPr>
          <a:xfrm>
            <a:off x="3884760" y="8685360"/>
            <a:ext cx="2965320" cy="452160"/>
          </a:xfrm>
          <a:prstGeom prst="rect">
            <a:avLst/>
          </a:prstGeom>
          <a:noFill/>
          <a:ln w="0">
            <a:noFill/>
          </a:ln>
        </p:spPr>
        <p:txBody>
          <a:bodyPr lIns="0" tIns="0" rIns="0" bIns="0" anchor="b">
            <a:noAutofit/>
          </a:bodyPr>
          <a:lstStyle>
            <a:lvl1pPr indent="0" algn="r">
              <a:lnSpc>
                <a:spcPct val="100000"/>
              </a:lnSpc>
              <a:buNone/>
              <a:tabLst>
                <a:tab pos="0" algn="l"/>
              </a:tabLst>
              <a:defRPr lang="en-US" sz="1200" b="1" strike="noStrike" spc="-1">
                <a:solidFill>
                  <a:srgbClr val="000000"/>
                </a:solidFill>
                <a:latin typeface="Museo Sans 900"/>
                <a:ea typeface="+mn-ea"/>
              </a:defRPr>
            </a:lvl1pPr>
          </a:lstStyle>
          <a:p>
            <a:pPr indent="0" algn="r">
              <a:lnSpc>
                <a:spcPct val="100000"/>
              </a:lnSpc>
              <a:buNone/>
              <a:tabLst>
                <a:tab pos="0" algn="l"/>
              </a:tabLst>
            </a:pPr>
            <a:fld id="{2F56E7D5-BFAD-4BB6-8F69-8DC381A25028}" type="slidenum">
              <a:rPr lang="en-US" sz="1200" b="1" strike="noStrike" spc="-1">
                <a:solidFill>
                  <a:srgbClr val="000000"/>
                </a:solidFill>
                <a:latin typeface="Museo Sans 900"/>
                <a:ea typeface="+mn-ea"/>
              </a:rPr>
              <a:t>6</a:t>
            </a:fld>
            <a:endParaRPr lang="en-GB" sz="1200" b="0" strike="noStrike" spc="-1">
              <a:solidFill>
                <a:srgbClr val="000000"/>
              </a:solidFill>
              <a:latin typeface="Times New Roman"/>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 name="PlaceHolder 1"/>
          <p:cNvSpPr>
            <a:spLocks noGrp="1" noRot="1" noChangeAspect="1"/>
          </p:cNvSpPr>
          <p:nvPr>
            <p:ph type="sldImg"/>
          </p:nvPr>
        </p:nvSpPr>
        <p:spPr>
          <a:xfrm>
            <a:off x="382588" y="695325"/>
            <a:ext cx="6089650" cy="3425825"/>
          </a:xfrm>
          <a:prstGeom prst="rect">
            <a:avLst/>
          </a:prstGeom>
          <a:ln w="0">
            <a:noFill/>
          </a:ln>
        </p:spPr>
      </p:sp>
      <p:sp>
        <p:nvSpPr>
          <p:cNvPr id="445" name="PlaceHolder 2"/>
          <p:cNvSpPr>
            <a:spLocks noGrp="1"/>
          </p:cNvSpPr>
          <p:nvPr>
            <p:ph type="body"/>
          </p:nvPr>
        </p:nvSpPr>
        <p:spPr>
          <a:xfrm>
            <a:off x="685800" y="4343400"/>
            <a:ext cx="5483160" cy="4111560"/>
          </a:xfrm>
          <a:prstGeom prst="rect">
            <a:avLst/>
          </a:prstGeom>
          <a:noFill/>
          <a:ln w="0">
            <a:noFill/>
          </a:ln>
        </p:spPr>
        <p:txBody>
          <a:bodyPr lIns="0" tIns="0" rIns="0" bIns="0" anchor="t">
            <a:noAutofit/>
          </a:bodyPr>
          <a:lstStyle/>
          <a:p>
            <a:pPr marL="216000" indent="0">
              <a:lnSpc>
                <a:spcPct val="100000"/>
              </a:lnSpc>
              <a:buNone/>
              <a:tabLst>
                <a:tab pos="0" algn="l"/>
              </a:tabLst>
            </a:pPr>
            <a:r>
              <a:rPr lang="en-GB" sz="1200" b="0" strike="noStrike" spc="-1">
                <a:solidFill>
                  <a:srgbClr val="000000"/>
                </a:solidFill>
                <a:latin typeface="Museo Sans 900"/>
                <a:ea typeface="+mn-ea"/>
              </a:rPr>
              <a:t>Explain that learners are going to cut out and decorate a star to illustrate the different ways in which they like to learn. They can use words and pictures to show aspects such as how and where they like to learn, who or what helps them to learn and their favourite subjects.</a:t>
            </a:r>
            <a:endParaRPr lang="en-GB" sz="1200" b="0" strike="noStrike" spc="-1">
              <a:solidFill>
                <a:srgbClr val="000000"/>
              </a:solidFill>
              <a:latin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 name="PlaceHolder 1"/>
          <p:cNvSpPr>
            <a:spLocks noGrp="1" noRot="1" noChangeAspect="1"/>
          </p:cNvSpPr>
          <p:nvPr>
            <p:ph type="sldImg"/>
          </p:nvPr>
        </p:nvSpPr>
        <p:spPr>
          <a:xfrm>
            <a:off x="687388" y="1143000"/>
            <a:ext cx="5475287" cy="3079750"/>
          </a:xfrm>
          <a:prstGeom prst="rect">
            <a:avLst/>
          </a:prstGeom>
          <a:ln w="0">
            <a:noFill/>
          </a:ln>
        </p:spPr>
      </p:sp>
      <p:sp>
        <p:nvSpPr>
          <p:cNvPr id="447" name="PlaceHolder 2"/>
          <p:cNvSpPr>
            <a:spLocks noGrp="1"/>
          </p:cNvSpPr>
          <p:nvPr>
            <p:ph type="body"/>
          </p:nvPr>
        </p:nvSpPr>
        <p:spPr>
          <a:xfrm>
            <a:off x="685800" y="4400640"/>
            <a:ext cx="5479920" cy="3593880"/>
          </a:xfrm>
          <a:prstGeom prst="rect">
            <a:avLst/>
          </a:prstGeom>
          <a:noFill/>
          <a:ln w="0">
            <a:noFill/>
          </a:ln>
        </p:spPr>
        <p:txBody>
          <a:bodyPr lIns="0" tIns="0" rIns="0" bIns="0" anchor="t">
            <a:noAutofit/>
          </a:bodyPr>
          <a:lstStyle/>
          <a:p>
            <a:pPr marL="216000" indent="0">
              <a:lnSpc>
                <a:spcPct val="100000"/>
              </a:lnSpc>
              <a:buNone/>
              <a:tabLst>
                <a:tab pos="0" algn="l"/>
              </a:tabLst>
            </a:pPr>
            <a:r>
              <a:rPr lang="en-GB" sz="1200" b="0" strike="noStrike" spc="-1">
                <a:solidFill>
                  <a:srgbClr val="000000"/>
                </a:solidFill>
                <a:latin typeface="Museo Sans 900"/>
                <a:ea typeface="+mn-ea"/>
              </a:rPr>
              <a:t>These questions could be used to support discussion in Activity 3.</a:t>
            </a:r>
            <a:endParaRPr lang="en-GB" sz="1200" b="0" strike="noStrike" spc="-1">
              <a:solidFill>
                <a:srgbClr val="000000"/>
              </a:solidFill>
              <a:latin typeface="Arial"/>
            </a:endParaRPr>
          </a:p>
        </p:txBody>
      </p:sp>
      <p:sp>
        <p:nvSpPr>
          <p:cNvPr id="448" name="PlaceHolder 3"/>
          <p:cNvSpPr>
            <a:spLocks noGrp="1"/>
          </p:cNvSpPr>
          <p:nvPr>
            <p:ph type="sldNum" idx="13"/>
          </p:nvPr>
        </p:nvSpPr>
        <p:spPr>
          <a:xfrm>
            <a:off x="3884760" y="8685360"/>
            <a:ext cx="2965320" cy="452160"/>
          </a:xfrm>
          <a:prstGeom prst="rect">
            <a:avLst/>
          </a:prstGeom>
          <a:noFill/>
          <a:ln w="0">
            <a:noFill/>
          </a:ln>
        </p:spPr>
        <p:txBody>
          <a:bodyPr lIns="0" tIns="0" rIns="0" bIns="0" anchor="b">
            <a:noAutofit/>
          </a:bodyPr>
          <a:lstStyle>
            <a:lvl1pPr indent="0" algn="r">
              <a:lnSpc>
                <a:spcPct val="100000"/>
              </a:lnSpc>
              <a:buNone/>
              <a:tabLst>
                <a:tab pos="0" algn="l"/>
              </a:tabLst>
              <a:defRPr lang="en-US" sz="1200" b="1" strike="noStrike" spc="-1">
                <a:solidFill>
                  <a:srgbClr val="000000"/>
                </a:solidFill>
                <a:latin typeface="Museo Sans 900"/>
                <a:ea typeface="+mn-ea"/>
              </a:defRPr>
            </a:lvl1pPr>
          </a:lstStyle>
          <a:p>
            <a:pPr indent="0" algn="r">
              <a:lnSpc>
                <a:spcPct val="100000"/>
              </a:lnSpc>
              <a:buNone/>
              <a:tabLst>
                <a:tab pos="0" algn="l"/>
              </a:tabLst>
            </a:pPr>
            <a:fld id="{11299006-E89A-4564-AC9B-1CF06C029A29}" type="slidenum">
              <a:rPr lang="en-US" sz="1200" b="1" strike="noStrike" spc="-1">
                <a:solidFill>
                  <a:srgbClr val="000000"/>
                </a:solidFill>
                <a:latin typeface="Museo Sans 900"/>
                <a:ea typeface="+mn-ea"/>
              </a:rPr>
              <a:t>8</a:t>
            </a:fld>
            <a:endParaRPr lang="en-GB" sz="1200" b="0" strike="noStrike" spc="-1">
              <a:solidFill>
                <a:srgbClr val="000000"/>
              </a:solidFill>
              <a:latin typeface="Times New Roman"/>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 name="PlaceHolder 1"/>
          <p:cNvSpPr>
            <a:spLocks noGrp="1" noRot="1" noChangeAspect="1"/>
          </p:cNvSpPr>
          <p:nvPr>
            <p:ph type="sldImg"/>
          </p:nvPr>
        </p:nvSpPr>
        <p:spPr>
          <a:xfrm>
            <a:off x="687388" y="1143000"/>
            <a:ext cx="5475287" cy="3079750"/>
          </a:xfrm>
          <a:prstGeom prst="rect">
            <a:avLst/>
          </a:prstGeom>
          <a:ln w="0">
            <a:noFill/>
          </a:ln>
        </p:spPr>
      </p:sp>
      <p:sp>
        <p:nvSpPr>
          <p:cNvPr id="450" name="PlaceHolder 2"/>
          <p:cNvSpPr>
            <a:spLocks noGrp="1"/>
          </p:cNvSpPr>
          <p:nvPr>
            <p:ph type="body"/>
          </p:nvPr>
        </p:nvSpPr>
        <p:spPr>
          <a:xfrm>
            <a:off x="685800" y="4400640"/>
            <a:ext cx="5479920" cy="3593880"/>
          </a:xfrm>
          <a:prstGeom prst="rect">
            <a:avLst/>
          </a:prstGeom>
          <a:noFill/>
          <a:ln w="0">
            <a:noFill/>
          </a:ln>
        </p:spPr>
        <p:txBody>
          <a:bodyPr lIns="0" tIns="0" rIns="0" bIns="0" anchor="t">
            <a:noAutofit/>
          </a:bodyPr>
          <a:lstStyle/>
          <a:p>
            <a:pPr marL="216000" indent="0">
              <a:lnSpc>
                <a:spcPct val="100000"/>
              </a:lnSpc>
              <a:buNone/>
              <a:tabLst>
                <a:tab pos="0" algn="l"/>
              </a:tabLst>
            </a:pPr>
            <a:r>
              <a:rPr lang="en-GB" sz="1200" b="0" strike="noStrike" spc="-1">
                <a:solidFill>
                  <a:srgbClr val="000000"/>
                </a:solidFill>
                <a:latin typeface="Museo Sans 900"/>
                <a:ea typeface="+mn-ea"/>
              </a:rPr>
              <a:t>Ask learners to suggest any other barriers to learning that people might face. It may be useful to remind them of their discussions in the previous activity about how they learn, for example, what and who helps them to learn. Learners could also be asked to think about what difference it would have made if one group wasn’t given a pair of scissors or a glue stick.</a:t>
            </a:r>
            <a:endParaRPr lang="en-GB" sz="1200" b="0" strike="noStrike" spc="-1">
              <a:solidFill>
                <a:srgbClr val="000000"/>
              </a:solidFill>
              <a:latin typeface="Arial"/>
            </a:endParaRPr>
          </a:p>
          <a:p>
            <a:pPr marL="216000" indent="0">
              <a:lnSpc>
                <a:spcPct val="100000"/>
              </a:lnSpc>
              <a:buNone/>
              <a:tabLst>
                <a:tab pos="0" algn="l"/>
              </a:tabLst>
            </a:pPr>
            <a:endParaRPr lang="en-GB" sz="1200" b="0" strike="noStrike" spc="-1">
              <a:solidFill>
                <a:srgbClr val="000000"/>
              </a:solidFill>
              <a:latin typeface="Arial"/>
            </a:endParaRPr>
          </a:p>
          <a:p>
            <a:pPr marL="216000" indent="0">
              <a:lnSpc>
                <a:spcPct val="100000"/>
              </a:lnSpc>
              <a:buNone/>
              <a:tabLst>
                <a:tab pos="0" algn="l"/>
              </a:tabLst>
            </a:pPr>
            <a:r>
              <a:rPr lang="en-GB" sz="1200" b="0" strike="noStrike" spc="-1">
                <a:solidFill>
                  <a:srgbClr val="000000"/>
                </a:solidFill>
                <a:latin typeface="Museo Sans 900"/>
                <a:ea typeface="+mn-ea"/>
              </a:rPr>
              <a:t>Discuss learners’ ideas and then talk through the additional potential learning barriers shown on this slide.</a:t>
            </a:r>
            <a:endParaRPr lang="en-GB" sz="1200" b="0" strike="noStrike" spc="-1">
              <a:solidFill>
                <a:srgbClr val="000000"/>
              </a:solidFill>
              <a:latin typeface="Arial"/>
            </a:endParaRPr>
          </a:p>
          <a:p>
            <a:pPr marL="216000" indent="0">
              <a:lnSpc>
                <a:spcPct val="100000"/>
              </a:lnSpc>
              <a:buNone/>
              <a:tabLst>
                <a:tab pos="0" algn="l"/>
              </a:tabLst>
            </a:pPr>
            <a:endParaRPr lang="en-GB" sz="1200" b="0" strike="noStrike" spc="-1">
              <a:solidFill>
                <a:srgbClr val="000000"/>
              </a:solidFill>
              <a:latin typeface="Arial"/>
            </a:endParaRPr>
          </a:p>
        </p:txBody>
      </p:sp>
      <p:sp>
        <p:nvSpPr>
          <p:cNvPr id="451" name="PlaceHolder 3"/>
          <p:cNvSpPr>
            <a:spLocks noGrp="1"/>
          </p:cNvSpPr>
          <p:nvPr>
            <p:ph type="sldNum" idx="14"/>
          </p:nvPr>
        </p:nvSpPr>
        <p:spPr>
          <a:xfrm>
            <a:off x="3884760" y="8685360"/>
            <a:ext cx="2965320" cy="452160"/>
          </a:xfrm>
          <a:prstGeom prst="rect">
            <a:avLst/>
          </a:prstGeom>
          <a:noFill/>
          <a:ln w="0">
            <a:noFill/>
          </a:ln>
        </p:spPr>
        <p:txBody>
          <a:bodyPr lIns="0" tIns="0" rIns="0" bIns="0" anchor="b">
            <a:noAutofit/>
          </a:bodyPr>
          <a:lstStyle>
            <a:lvl1pPr indent="0" algn="r">
              <a:lnSpc>
                <a:spcPct val="100000"/>
              </a:lnSpc>
              <a:buNone/>
              <a:tabLst>
                <a:tab pos="0" algn="l"/>
              </a:tabLst>
              <a:defRPr lang="en-US" sz="1200" b="1" strike="noStrike" spc="-1">
                <a:solidFill>
                  <a:srgbClr val="000000"/>
                </a:solidFill>
                <a:latin typeface="Museo Sans 900"/>
                <a:ea typeface="+mn-ea"/>
              </a:defRPr>
            </a:lvl1pPr>
          </a:lstStyle>
          <a:p>
            <a:pPr indent="0" algn="r">
              <a:lnSpc>
                <a:spcPct val="100000"/>
              </a:lnSpc>
              <a:buNone/>
              <a:tabLst>
                <a:tab pos="0" algn="l"/>
              </a:tabLst>
            </a:pPr>
            <a:fld id="{2EE322D9-1149-405D-A4A6-7F327B2F57A1}" type="slidenum">
              <a:rPr lang="en-US" sz="1200" b="1" strike="noStrike" spc="-1">
                <a:solidFill>
                  <a:srgbClr val="000000"/>
                </a:solidFill>
                <a:latin typeface="Museo Sans 900"/>
                <a:ea typeface="+mn-ea"/>
              </a:rPr>
              <a:t>9</a:t>
            </a:fld>
            <a:endParaRPr lang="en-GB" sz="1200" b="0" strike="noStrike" spc="-1">
              <a:solidFill>
                <a:srgbClr val="000000"/>
              </a:solidFill>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24"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25"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27"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28"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29"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30"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32"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33"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34"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35"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36"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37"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
          </p:nvPr>
        </p:nvSpPr>
        <p:spPr/>
        <p:txBody>
          <a:bodyPr/>
          <a:lstStyle/>
          <a:p>
            <a:fld id="{3406FE4B-A348-45C9-8BA3-E4B83BE914EF}" type="slidenum">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2"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43"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GB" sz="3200" b="0" strike="noStrike" spc="-1">
              <a:solidFill>
                <a:srgbClr val="000000"/>
              </a:solidFill>
              <a:latin typeface="Arial"/>
            </a:endParaRPr>
          </a:p>
        </p:txBody>
      </p:sp>
      <p:sp>
        <p:nvSpPr>
          <p:cNvPr id="4" name="PlaceHolder 3"/>
          <p:cNvSpPr>
            <a:spLocks noGrp="1"/>
          </p:cNvSpPr>
          <p:nvPr>
            <p:ph type="sldNum" idx="1"/>
          </p:nvPr>
        </p:nvSpPr>
        <p:spPr/>
        <p:txBody>
          <a:bodyPr/>
          <a:lstStyle/>
          <a:p>
            <a:fld id="{E8D80146-5DCD-4169-999B-5FDA33E939A7}" type="slidenum">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45"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4" name="PlaceHolder 3"/>
          <p:cNvSpPr>
            <a:spLocks noGrp="1"/>
          </p:cNvSpPr>
          <p:nvPr>
            <p:ph type="sldNum" idx="1"/>
          </p:nvPr>
        </p:nvSpPr>
        <p:spPr/>
        <p:txBody>
          <a:bodyPr/>
          <a:lstStyle/>
          <a:p>
            <a:fld id="{8C9350EF-68BD-4670-99EB-C01CDF042E5E}" type="slidenum">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47"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48"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5" name="PlaceHolder 4"/>
          <p:cNvSpPr>
            <a:spLocks noGrp="1"/>
          </p:cNvSpPr>
          <p:nvPr>
            <p:ph type="sldNum" idx="1"/>
          </p:nvPr>
        </p:nvSpPr>
        <p:spPr/>
        <p:txBody>
          <a:bodyPr/>
          <a:lstStyle/>
          <a:p>
            <a:fld id="{76A743EC-29EB-49F4-A04D-B1DB8AA7F586}" type="slidenum">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3" name="PlaceHolder 2"/>
          <p:cNvSpPr>
            <a:spLocks noGrp="1"/>
          </p:cNvSpPr>
          <p:nvPr>
            <p:ph type="sldNum" idx="1"/>
          </p:nvPr>
        </p:nvSpPr>
        <p:spPr/>
        <p:txBody>
          <a:bodyPr/>
          <a:lstStyle/>
          <a:p>
            <a:fld id="{3978A6A3-8106-46A5-B6AE-81CB4CC93ACE}" type="slidenum">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0" name="PlaceHolder 1"/>
          <p:cNvSpPr>
            <a:spLocks noGrp="1"/>
          </p:cNvSpPr>
          <p:nvPr>
            <p:ph type="subTitle"/>
          </p:nvPr>
        </p:nvSpPr>
        <p:spPr>
          <a:xfrm>
            <a:off x="609480" y="273600"/>
            <a:ext cx="10972440" cy="5307840"/>
          </a:xfrm>
          <a:prstGeom prst="rect">
            <a:avLst/>
          </a:prstGeom>
          <a:noFill/>
          <a:ln w="0">
            <a:noFill/>
          </a:ln>
        </p:spPr>
        <p:txBody>
          <a:bodyPr lIns="0" tIns="0" rIns="0" bIns="0" anchor="ctr">
            <a:noAutofit/>
          </a:bodyPr>
          <a:lstStyle/>
          <a:p>
            <a:pPr algn="ctr"/>
            <a:endParaRPr lang="en-GB" sz="3200" b="0" strike="noStrike" spc="-1">
              <a:solidFill>
                <a:srgbClr val="000000"/>
              </a:solidFill>
              <a:latin typeface="Arial"/>
            </a:endParaRPr>
          </a:p>
        </p:txBody>
      </p:sp>
      <p:sp>
        <p:nvSpPr>
          <p:cNvPr id="3" name="PlaceHolder 2"/>
          <p:cNvSpPr>
            <a:spLocks noGrp="1"/>
          </p:cNvSpPr>
          <p:nvPr>
            <p:ph type="sldNum" idx="1"/>
          </p:nvPr>
        </p:nvSpPr>
        <p:spPr/>
        <p:txBody>
          <a:bodyPr/>
          <a:lstStyle/>
          <a:p>
            <a:fld id="{DF6C25A4-BC15-4E59-9466-17E24B1E0B1F}" type="slidenum">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52"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53"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54"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6" name="PlaceHolder 5"/>
          <p:cNvSpPr>
            <a:spLocks noGrp="1"/>
          </p:cNvSpPr>
          <p:nvPr>
            <p:ph type="sldNum" idx="1"/>
          </p:nvPr>
        </p:nvSpPr>
        <p:spPr/>
        <p:txBody>
          <a:bodyPr/>
          <a:lstStyle/>
          <a:p>
            <a:fld id="{FCF360E9-C226-4370-9A6D-8AD0ED95DC5C}"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3"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GB" sz="3200" b="0" strike="noStrike" spc="-1">
              <a:solidFill>
                <a:srgbClr val="000000"/>
              </a:solid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56"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57"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58"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6" name="PlaceHolder 5"/>
          <p:cNvSpPr>
            <a:spLocks noGrp="1"/>
          </p:cNvSpPr>
          <p:nvPr>
            <p:ph type="sldNum" idx="1"/>
          </p:nvPr>
        </p:nvSpPr>
        <p:spPr/>
        <p:txBody>
          <a:bodyPr/>
          <a:lstStyle/>
          <a:p>
            <a:fld id="{7502CBC3-63C0-430F-A544-997C2C1851ED}" type="slidenum">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60"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61"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62"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6" name="PlaceHolder 5"/>
          <p:cNvSpPr>
            <a:spLocks noGrp="1"/>
          </p:cNvSpPr>
          <p:nvPr>
            <p:ph type="sldNum" idx="1"/>
          </p:nvPr>
        </p:nvSpPr>
        <p:spPr/>
        <p:txBody>
          <a:bodyPr/>
          <a:lstStyle/>
          <a:p>
            <a:fld id="{8CC941A8-0AD3-4B35-B4E0-736F5685F148}" type="slidenum">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64"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65"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5" name="PlaceHolder 4"/>
          <p:cNvSpPr>
            <a:spLocks noGrp="1"/>
          </p:cNvSpPr>
          <p:nvPr>
            <p:ph type="sldNum" idx="1"/>
          </p:nvPr>
        </p:nvSpPr>
        <p:spPr/>
        <p:txBody>
          <a:bodyPr/>
          <a:lstStyle/>
          <a:p>
            <a:fld id="{76744397-9395-4E99-A379-7EF9CF846533}" type="slidenum">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67"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68"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69"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70"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7" name="PlaceHolder 6"/>
          <p:cNvSpPr>
            <a:spLocks noGrp="1"/>
          </p:cNvSpPr>
          <p:nvPr>
            <p:ph type="sldNum" idx="1"/>
          </p:nvPr>
        </p:nvSpPr>
        <p:spPr/>
        <p:txBody>
          <a:bodyPr/>
          <a:lstStyle/>
          <a:p>
            <a:fld id="{83AF0130-2EEC-4ED2-B7ED-A7E95FD17F5C}" type="slidenum">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72"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73"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74"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75"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76"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77"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9" name="PlaceHolder 8"/>
          <p:cNvSpPr>
            <a:spLocks noGrp="1"/>
          </p:cNvSpPr>
          <p:nvPr>
            <p:ph type="sldNum" idx="1"/>
          </p:nvPr>
        </p:nvSpPr>
        <p:spPr/>
        <p:txBody>
          <a:bodyPr/>
          <a:lstStyle/>
          <a:p>
            <a:fld id="{F47D5C0F-4665-409C-A595-2F19F101D373}" type="slidenum">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2"/>
          </p:nvPr>
        </p:nvSpPr>
        <p:spPr/>
        <p:txBody>
          <a:bodyPr/>
          <a:lstStyle/>
          <a:p>
            <a:fld id="{E5A74B91-8E6C-4507-B853-D9956242678C}" type="slidenum">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1"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82"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GB" sz="3200" b="0" strike="noStrike" spc="-1">
              <a:solidFill>
                <a:srgbClr val="000000"/>
              </a:solidFill>
              <a:latin typeface="Arial"/>
            </a:endParaRPr>
          </a:p>
        </p:txBody>
      </p:sp>
      <p:sp>
        <p:nvSpPr>
          <p:cNvPr id="4" name="PlaceHolder 3"/>
          <p:cNvSpPr>
            <a:spLocks noGrp="1"/>
          </p:cNvSpPr>
          <p:nvPr>
            <p:ph type="sldNum" idx="2"/>
          </p:nvPr>
        </p:nvSpPr>
        <p:spPr/>
        <p:txBody>
          <a:bodyPr/>
          <a:lstStyle/>
          <a:p>
            <a:fld id="{78C6E739-CE46-41B7-9C26-B6C8BB368E85}" type="slidenum">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3"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84"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4" name="PlaceHolder 3"/>
          <p:cNvSpPr>
            <a:spLocks noGrp="1"/>
          </p:cNvSpPr>
          <p:nvPr>
            <p:ph type="sldNum" idx="2"/>
          </p:nvPr>
        </p:nvSpPr>
        <p:spPr/>
        <p:txBody>
          <a:bodyPr/>
          <a:lstStyle/>
          <a:p>
            <a:fld id="{C69E2068-D753-4C06-A0C8-1DEE4D9F38B3}" type="slidenum">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86"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87"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5" name="PlaceHolder 4"/>
          <p:cNvSpPr>
            <a:spLocks noGrp="1"/>
          </p:cNvSpPr>
          <p:nvPr>
            <p:ph type="sldNum" idx="2"/>
          </p:nvPr>
        </p:nvSpPr>
        <p:spPr/>
        <p:txBody>
          <a:bodyPr/>
          <a:lstStyle/>
          <a:p>
            <a:fld id="{2D9614F5-395B-4F01-ACF0-18BC15CEB2CA}" type="slidenum">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8"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3" name="PlaceHolder 2"/>
          <p:cNvSpPr>
            <a:spLocks noGrp="1"/>
          </p:cNvSpPr>
          <p:nvPr>
            <p:ph type="sldNum" idx="2"/>
          </p:nvPr>
        </p:nvSpPr>
        <p:spPr/>
        <p:txBody>
          <a:bodyPr/>
          <a:lstStyle/>
          <a:p>
            <a:fld id="{ED55BE2B-EF0D-462C-BCB8-9CC1297E89D8}"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5"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89" name="PlaceHolder 1"/>
          <p:cNvSpPr>
            <a:spLocks noGrp="1"/>
          </p:cNvSpPr>
          <p:nvPr>
            <p:ph type="subTitle"/>
          </p:nvPr>
        </p:nvSpPr>
        <p:spPr>
          <a:xfrm>
            <a:off x="609480" y="273600"/>
            <a:ext cx="10972440" cy="5307840"/>
          </a:xfrm>
          <a:prstGeom prst="rect">
            <a:avLst/>
          </a:prstGeom>
          <a:noFill/>
          <a:ln w="0">
            <a:noFill/>
          </a:ln>
        </p:spPr>
        <p:txBody>
          <a:bodyPr lIns="0" tIns="0" rIns="0" bIns="0" anchor="ctr">
            <a:noAutofit/>
          </a:bodyPr>
          <a:lstStyle/>
          <a:p>
            <a:pPr algn="ctr"/>
            <a:endParaRPr lang="en-GB" sz="3200" b="0" strike="noStrike" spc="-1">
              <a:solidFill>
                <a:srgbClr val="000000"/>
              </a:solidFill>
              <a:latin typeface="Arial"/>
            </a:endParaRPr>
          </a:p>
        </p:txBody>
      </p:sp>
      <p:sp>
        <p:nvSpPr>
          <p:cNvPr id="3" name="PlaceHolder 2"/>
          <p:cNvSpPr>
            <a:spLocks noGrp="1"/>
          </p:cNvSpPr>
          <p:nvPr>
            <p:ph type="sldNum" idx="2"/>
          </p:nvPr>
        </p:nvSpPr>
        <p:spPr/>
        <p:txBody>
          <a:bodyPr/>
          <a:lstStyle/>
          <a:p>
            <a:fld id="{6FAB5710-710F-49AD-A8C9-B1BDD77C5A3E}" type="slidenum">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91"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92"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93"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6" name="PlaceHolder 5"/>
          <p:cNvSpPr>
            <a:spLocks noGrp="1"/>
          </p:cNvSpPr>
          <p:nvPr>
            <p:ph type="sldNum" idx="2"/>
          </p:nvPr>
        </p:nvSpPr>
        <p:spPr/>
        <p:txBody>
          <a:bodyPr/>
          <a:lstStyle/>
          <a:p>
            <a:fld id="{F207A456-AF13-4918-989F-FF618DA451E8}" type="slidenum">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95"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96"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97"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6" name="PlaceHolder 5"/>
          <p:cNvSpPr>
            <a:spLocks noGrp="1"/>
          </p:cNvSpPr>
          <p:nvPr>
            <p:ph type="sldNum" idx="2"/>
          </p:nvPr>
        </p:nvSpPr>
        <p:spPr/>
        <p:txBody>
          <a:bodyPr/>
          <a:lstStyle/>
          <a:p>
            <a:fld id="{E68A6E6B-7466-487A-AAFC-C24614190981}" type="slidenum">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99"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00"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01"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6" name="PlaceHolder 5"/>
          <p:cNvSpPr>
            <a:spLocks noGrp="1"/>
          </p:cNvSpPr>
          <p:nvPr>
            <p:ph type="sldNum" idx="2"/>
          </p:nvPr>
        </p:nvSpPr>
        <p:spPr/>
        <p:txBody>
          <a:bodyPr/>
          <a:lstStyle/>
          <a:p>
            <a:fld id="{08EAFA15-492D-4D6A-817B-8F905D0D3314}" type="slidenum">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03"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04"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5" name="PlaceHolder 4"/>
          <p:cNvSpPr>
            <a:spLocks noGrp="1"/>
          </p:cNvSpPr>
          <p:nvPr>
            <p:ph type="sldNum" idx="2"/>
          </p:nvPr>
        </p:nvSpPr>
        <p:spPr/>
        <p:txBody>
          <a:bodyPr/>
          <a:lstStyle/>
          <a:p>
            <a:fld id="{56BE3B9F-0083-474A-B306-15790640243B}" type="slidenum">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06"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07"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08"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09"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7" name="PlaceHolder 6"/>
          <p:cNvSpPr>
            <a:spLocks noGrp="1"/>
          </p:cNvSpPr>
          <p:nvPr>
            <p:ph type="sldNum" idx="2"/>
          </p:nvPr>
        </p:nvSpPr>
        <p:spPr/>
        <p:txBody>
          <a:bodyPr/>
          <a:lstStyle/>
          <a:p>
            <a:fld id="{FC1389FD-2314-4A73-A4BC-9E500D57D294}" type="slidenum">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11"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12"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13"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14"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15"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16"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9" name="PlaceHolder 8"/>
          <p:cNvSpPr>
            <a:spLocks noGrp="1"/>
          </p:cNvSpPr>
          <p:nvPr>
            <p:ph type="sldNum" idx="2"/>
          </p:nvPr>
        </p:nvSpPr>
        <p:spPr/>
        <p:txBody>
          <a:bodyPr/>
          <a:lstStyle/>
          <a:p>
            <a:fld id="{CB83DF76-5310-43D0-9881-D44130C19EC9}" type="slidenum">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3"/>
          </p:nvPr>
        </p:nvSpPr>
        <p:spPr/>
        <p:txBody>
          <a:bodyPr/>
          <a:lstStyle/>
          <a:p>
            <a:fld id="{95B55CAC-6B86-45A6-BDCF-B20F746F2AC4}" type="slidenum">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2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21"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GB" sz="3200" b="0" strike="noStrike" spc="-1">
              <a:solidFill>
                <a:srgbClr val="000000"/>
              </a:solidFill>
              <a:latin typeface="Arial"/>
            </a:endParaRPr>
          </a:p>
        </p:txBody>
      </p:sp>
      <p:sp>
        <p:nvSpPr>
          <p:cNvPr id="4" name="PlaceHolder 3"/>
          <p:cNvSpPr>
            <a:spLocks noGrp="1"/>
          </p:cNvSpPr>
          <p:nvPr>
            <p:ph type="sldNum" idx="3"/>
          </p:nvPr>
        </p:nvSpPr>
        <p:spPr/>
        <p:txBody>
          <a:bodyPr/>
          <a:lstStyle/>
          <a:p>
            <a:fld id="{61992608-F787-4CB8-8D32-02DD82900D26}" type="slidenum">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22"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23"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4" name="PlaceHolder 3"/>
          <p:cNvSpPr>
            <a:spLocks noGrp="1"/>
          </p:cNvSpPr>
          <p:nvPr>
            <p:ph type="sldNum" idx="3"/>
          </p:nvPr>
        </p:nvSpPr>
        <p:spPr/>
        <p:txBody>
          <a:bodyPr/>
          <a:lstStyle/>
          <a:p>
            <a:fld id="{CC4F44B5-D605-4533-872E-5CE0150F112A}"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7"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8"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24"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25"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26"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5" name="PlaceHolder 4"/>
          <p:cNvSpPr>
            <a:spLocks noGrp="1"/>
          </p:cNvSpPr>
          <p:nvPr>
            <p:ph type="sldNum" idx="3"/>
          </p:nvPr>
        </p:nvSpPr>
        <p:spPr/>
        <p:txBody>
          <a:bodyPr/>
          <a:lstStyle/>
          <a:p>
            <a:fld id="{A1E3C790-BAEE-4664-B137-A750E9CB6A0B}" type="slidenum">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7"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3" name="PlaceHolder 2"/>
          <p:cNvSpPr>
            <a:spLocks noGrp="1"/>
          </p:cNvSpPr>
          <p:nvPr>
            <p:ph type="sldNum" idx="3"/>
          </p:nvPr>
        </p:nvSpPr>
        <p:spPr/>
        <p:txBody>
          <a:bodyPr/>
          <a:lstStyle/>
          <a:p>
            <a:fld id="{46081BE1-B474-48EC-A08A-E836680BA0A5}" type="slidenum">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8" name="PlaceHolder 1"/>
          <p:cNvSpPr>
            <a:spLocks noGrp="1"/>
          </p:cNvSpPr>
          <p:nvPr>
            <p:ph type="subTitle"/>
          </p:nvPr>
        </p:nvSpPr>
        <p:spPr>
          <a:xfrm>
            <a:off x="609480" y="273600"/>
            <a:ext cx="10972440" cy="5307840"/>
          </a:xfrm>
          <a:prstGeom prst="rect">
            <a:avLst/>
          </a:prstGeom>
          <a:noFill/>
          <a:ln w="0">
            <a:noFill/>
          </a:ln>
        </p:spPr>
        <p:txBody>
          <a:bodyPr lIns="0" tIns="0" rIns="0" bIns="0" anchor="ctr">
            <a:noAutofit/>
          </a:bodyPr>
          <a:lstStyle/>
          <a:p>
            <a:pPr algn="ctr"/>
            <a:endParaRPr lang="en-GB" sz="3200" b="0" strike="noStrike" spc="-1">
              <a:solidFill>
                <a:srgbClr val="000000"/>
              </a:solidFill>
              <a:latin typeface="Arial"/>
            </a:endParaRPr>
          </a:p>
        </p:txBody>
      </p:sp>
      <p:sp>
        <p:nvSpPr>
          <p:cNvPr id="3" name="PlaceHolder 2"/>
          <p:cNvSpPr>
            <a:spLocks noGrp="1"/>
          </p:cNvSpPr>
          <p:nvPr>
            <p:ph type="sldNum" idx="3"/>
          </p:nvPr>
        </p:nvSpPr>
        <p:spPr/>
        <p:txBody>
          <a:bodyPr/>
          <a:lstStyle/>
          <a:p>
            <a:fld id="{AEBC5854-5BCA-45BB-85D9-0E5ABF5F3790}" type="slidenum">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30"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31"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32"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6" name="PlaceHolder 5"/>
          <p:cNvSpPr>
            <a:spLocks noGrp="1"/>
          </p:cNvSpPr>
          <p:nvPr>
            <p:ph type="sldNum" idx="3"/>
          </p:nvPr>
        </p:nvSpPr>
        <p:spPr/>
        <p:txBody>
          <a:bodyPr/>
          <a:lstStyle/>
          <a:p>
            <a:fld id="{5D7C42BB-B700-48F9-B88B-6064C7091A1D}" type="slidenum">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33"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34"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35"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36"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6" name="PlaceHolder 5"/>
          <p:cNvSpPr>
            <a:spLocks noGrp="1"/>
          </p:cNvSpPr>
          <p:nvPr>
            <p:ph type="sldNum" idx="3"/>
          </p:nvPr>
        </p:nvSpPr>
        <p:spPr/>
        <p:txBody>
          <a:bodyPr/>
          <a:lstStyle/>
          <a:p>
            <a:fld id="{F85AD638-0F42-43A0-92A7-C68B0FEB1C8B}" type="slidenum">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37"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38"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39"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40"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6" name="PlaceHolder 5"/>
          <p:cNvSpPr>
            <a:spLocks noGrp="1"/>
          </p:cNvSpPr>
          <p:nvPr>
            <p:ph type="sldNum" idx="3"/>
          </p:nvPr>
        </p:nvSpPr>
        <p:spPr/>
        <p:txBody>
          <a:bodyPr/>
          <a:lstStyle/>
          <a:p>
            <a:fld id="{D1CA0368-1006-4B09-B953-F3D8788D5969}" type="slidenum">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42"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43"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5" name="PlaceHolder 4"/>
          <p:cNvSpPr>
            <a:spLocks noGrp="1"/>
          </p:cNvSpPr>
          <p:nvPr>
            <p:ph type="sldNum" idx="3"/>
          </p:nvPr>
        </p:nvSpPr>
        <p:spPr/>
        <p:txBody>
          <a:bodyPr/>
          <a:lstStyle/>
          <a:p>
            <a:fld id="{2C82E747-9593-4D47-8C96-05E2576C6B4D}" type="slidenum">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44"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45"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46"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47"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48"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7" name="PlaceHolder 6"/>
          <p:cNvSpPr>
            <a:spLocks noGrp="1"/>
          </p:cNvSpPr>
          <p:nvPr>
            <p:ph type="sldNum" idx="3"/>
          </p:nvPr>
        </p:nvSpPr>
        <p:spPr/>
        <p:txBody>
          <a:bodyPr/>
          <a:lstStyle/>
          <a:p>
            <a:fld id="{3B04E61F-14BA-416A-A57D-704860509B60}" type="slidenum">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4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50"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51"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52"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53"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54"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55"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9" name="PlaceHolder 8"/>
          <p:cNvSpPr>
            <a:spLocks noGrp="1"/>
          </p:cNvSpPr>
          <p:nvPr>
            <p:ph type="sldNum" idx="3"/>
          </p:nvPr>
        </p:nvSpPr>
        <p:spPr/>
        <p:txBody>
          <a:bodyPr/>
          <a:lstStyle/>
          <a:p>
            <a:fld id="{22A90794-07B5-4F6E-B02B-72B0E3B76823}" type="slidenum">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6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61"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GB" sz="3200" b="0" strike="noStrike" spc="-1">
              <a:solidFill>
                <a:srgbClr val="000000"/>
              </a:solidFill>
              <a:latin typeface="Aria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62"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63"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64"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65"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66"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67"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68" name="PlaceHolder 1"/>
          <p:cNvSpPr>
            <a:spLocks noGrp="1"/>
          </p:cNvSpPr>
          <p:nvPr>
            <p:ph type="subTitle"/>
          </p:nvPr>
        </p:nvSpPr>
        <p:spPr>
          <a:xfrm>
            <a:off x="609480" y="273600"/>
            <a:ext cx="10972440" cy="5307840"/>
          </a:xfrm>
          <a:prstGeom prst="rect">
            <a:avLst/>
          </a:prstGeom>
          <a:noFill/>
          <a:ln w="0">
            <a:noFill/>
          </a:ln>
        </p:spPr>
        <p:txBody>
          <a:bodyPr lIns="0" tIns="0" rIns="0" bIns="0" anchor="ctr">
            <a:noAutofit/>
          </a:bodyPr>
          <a:lstStyle/>
          <a:p>
            <a:pPr algn="ctr"/>
            <a:endParaRPr lang="en-GB" sz="3200" b="0" strike="noStrike" spc="-1">
              <a:solidFill>
                <a:srgbClr val="000000"/>
              </a:solidFill>
              <a:latin typeface="Aria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6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70"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71"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72"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3"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74"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75"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76"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77"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78"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79"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80"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81"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82"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83"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84"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85"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86"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87"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88"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609480" y="273600"/>
            <a:ext cx="10972440" cy="5307840"/>
          </a:xfrm>
          <a:prstGeom prst="rect">
            <a:avLst/>
          </a:prstGeom>
          <a:noFill/>
          <a:ln w="0">
            <a:noFill/>
          </a:ln>
        </p:spPr>
        <p:txBody>
          <a:bodyPr lIns="0" tIns="0" rIns="0" bIns="0" anchor="ctr">
            <a:noAutofit/>
          </a:bodyPr>
          <a:lstStyle/>
          <a:p>
            <a:pPr algn="ctr"/>
            <a:endParaRPr lang="en-GB" sz="3200" b="0" strike="noStrike" spc="-1">
              <a:solidFill>
                <a:srgbClr val="000000"/>
              </a:solidFill>
              <a:latin typeface="Aria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8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90"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91"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92"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93"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94"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95"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2"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3"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4"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6"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7"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18"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20"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21"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22"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image" Target="../media/image3.jpeg"/><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r>
              <a:rPr lang="en-GB" sz="4400" b="0" strike="noStrike" spc="-1">
                <a:solidFill>
                  <a:srgbClr val="000000"/>
                </a:solidFill>
                <a:latin typeface="Arial"/>
              </a:rPr>
              <a:t>Click to edit the title text format</a:t>
            </a:r>
          </a:p>
        </p:txBody>
      </p:sp>
      <p:sp>
        <p:nvSpPr>
          <p:cNvPr id="3"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32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GB" sz="2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GB" sz="24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GB" sz="20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GB"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GB"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GB"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8" name="Picture 8"/>
          <p:cNvPicPr/>
          <p:nvPr/>
        </p:nvPicPr>
        <p:blipFill>
          <a:blip r:embed="rId14"/>
          <a:stretch/>
        </p:blipFill>
        <p:spPr>
          <a:xfrm>
            <a:off x="9957240" y="6186960"/>
            <a:ext cx="1787400" cy="398880"/>
          </a:xfrm>
          <a:prstGeom prst="rect">
            <a:avLst/>
          </a:prstGeom>
          <a:ln w="0">
            <a:noFill/>
          </a:ln>
        </p:spPr>
      </p:pic>
      <p:sp>
        <p:nvSpPr>
          <p:cNvPr id="39" name="PlaceHolder 1"/>
          <p:cNvSpPr>
            <a:spLocks noGrp="1"/>
          </p:cNvSpPr>
          <p:nvPr>
            <p:ph type="sldNum" idx="1"/>
          </p:nvPr>
        </p:nvSpPr>
        <p:spPr>
          <a:xfrm>
            <a:off x="483120" y="6242040"/>
            <a:ext cx="664920" cy="288360"/>
          </a:xfrm>
          <a:prstGeom prst="rect">
            <a:avLst/>
          </a:prstGeom>
          <a:noFill/>
          <a:ln w="0">
            <a:noFill/>
          </a:ln>
        </p:spPr>
        <p:txBody>
          <a:bodyPr lIns="0" tIns="0" rIns="0" bIns="0" anchor="b">
            <a:noAutofit/>
          </a:bodyPr>
          <a:lstStyle>
            <a:lvl1pPr indent="0">
              <a:lnSpc>
                <a:spcPct val="100000"/>
              </a:lnSpc>
              <a:buNone/>
              <a:tabLst>
                <a:tab pos="0" algn="l"/>
              </a:tabLst>
              <a:defRPr lang="en-US" sz="1200" b="1" strike="noStrike" spc="-1">
                <a:solidFill>
                  <a:srgbClr val="000000"/>
                </a:solidFill>
                <a:latin typeface="Museo Sans 900"/>
                <a:ea typeface="DejaVu Sans"/>
              </a:defRPr>
            </a:lvl1pPr>
          </a:lstStyle>
          <a:p>
            <a:pPr indent="0">
              <a:lnSpc>
                <a:spcPct val="100000"/>
              </a:lnSpc>
              <a:buNone/>
              <a:tabLst>
                <a:tab pos="0" algn="l"/>
              </a:tabLst>
            </a:pPr>
            <a:fld id="{072C9598-CC54-44D3-9F7A-314D4675A614}" type="slidenum">
              <a:rPr lang="en-US" sz="1200" b="1" strike="noStrike" spc="-1">
                <a:solidFill>
                  <a:srgbClr val="000000"/>
                </a:solidFill>
                <a:latin typeface="Museo Sans 900"/>
                <a:ea typeface="DejaVu Sans"/>
              </a:rPr>
              <a:t>‹#›</a:t>
            </a:fld>
            <a:endParaRPr lang="en-GB" sz="1200" b="0" strike="noStrike" spc="-1">
              <a:solidFill>
                <a:srgbClr val="000000"/>
              </a:solidFill>
              <a:latin typeface="Times New Roman"/>
            </a:endParaRPr>
          </a:p>
        </p:txBody>
      </p:sp>
      <p:sp>
        <p:nvSpPr>
          <p:cNvPr id="40" name="PlaceHolder 2"/>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r>
              <a:rPr lang="en-GB" sz="4400" b="0" strike="noStrike" spc="-1">
                <a:solidFill>
                  <a:srgbClr val="000000"/>
                </a:solidFill>
                <a:latin typeface="Arial"/>
              </a:rPr>
              <a:t>Click to edit the title text format</a:t>
            </a:r>
          </a:p>
        </p:txBody>
      </p:sp>
      <p:sp>
        <p:nvSpPr>
          <p:cNvPr id="41" name="PlaceHolder 3"/>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32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GB" sz="2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GB" sz="24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GB" sz="20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GB"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GB"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GB"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78" name="PlaceHolder 1"/>
          <p:cNvSpPr>
            <a:spLocks noGrp="1"/>
          </p:cNvSpPr>
          <p:nvPr>
            <p:ph type="sldNum" idx="2"/>
          </p:nvPr>
        </p:nvSpPr>
        <p:spPr>
          <a:xfrm>
            <a:off x="483120" y="6242040"/>
            <a:ext cx="664920" cy="288360"/>
          </a:xfrm>
          <a:prstGeom prst="rect">
            <a:avLst/>
          </a:prstGeom>
          <a:noFill/>
          <a:ln w="0">
            <a:noFill/>
          </a:ln>
        </p:spPr>
        <p:txBody>
          <a:bodyPr lIns="0" tIns="0" rIns="0" bIns="0" anchor="b">
            <a:noAutofit/>
          </a:bodyPr>
          <a:lstStyle>
            <a:lvl1pPr indent="0">
              <a:lnSpc>
                <a:spcPct val="100000"/>
              </a:lnSpc>
              <a:buNone/>
              <a:tabLst>
                <a:tab pos="0" algn="l"/>
              </a:tabLst>
              <a:defRPr lang="en-US" sz="1200" b="1" strike="noStrike" spc="-1">
                <a:solidFill>
                  <a:srgbClr val="FFFFFF"/>
                </a:solidFill>
                <a:latin typeface="Museo Sans 900"/>
                <a:ea typeface="DejaVu Sans"/>
              </a:defRPr>
            </a:lvl1pPr>
          </a:lstStyle>
          <a:p>
            <a:pPr indent="0">
              <a:lnSpc>
                <a:spcPct val="100000"/>
              </a:lnSpc>
              <a:buNone/>
              <a:tabLst>
                <a:tab pos="0" algn="l"/>
              </a:tabLst>
            </a:pPr>
            <a:fld id="{D74CF4BB-CD9B-4D07-8B8C-4A54765B69ED}" type="slidenum">
              <a:rPr lang="en-US" sz="1200" b="1" strike="noStrike" spc="-1">
                <a:solidFill>
                  <a:srgbClr val="FFFFFF"/>
                </a:solidFill>
                <a:latin typeface="Museo Sans 900"/>
                <a:ea typeface="DejaVu Sans"/>
              </a:rPr>
              <a:t>‹#›</a:t>
            </a:fld>
            <a:endParaRPr lang="en-GB" sz="1200" b="0" strike="noStrike" spc="-1">
              <a:solidFill>
                <a:srgbClr val="000000"/>
              </a:solidFill>
              <a:latin typeface="Times New Roman"/>
            </a:endParaRPr>
          </a:p>
        </p:txBody>
      </p:sp>
      <p:sp>
        <p:nvSpPr>
          <p:cNvPr id="79" name="PlaceHolder 2"/>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r>
              <a:rPr lang="en-GB" sz="4400" b="0" strike="noStrike" spc="-1">
                <a:solidFill>
                  <a:srgbClr val="000000"/>
                </a:solidFill>
                <a:latin typeface="Arial"/>
              </a:rPr>
              <a:t>Click to edit the title text format</a:t>
            </a:r>
          </a:p>
        </p:txBody>
      </p:sp>
      <p:sp>
        <p:nvSpPr>
          <p:cNvPr id="80" name="PlaceHolder 3"/>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32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GB" sz="2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GB" sz="24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GB" sz="20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GB"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GB"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GB"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117" name="PlaceHolder 1"/>
          <p:cNvSpPr>
            <a:spLocks noGrp="1"/>
          </p:cNvSpPr>
          <p:nvPr>
            <p:ph type="sldNum" idx="3"/>
          </p:nvPr>
        </p:nvSpPr>
        <p:spPr>
          <a:xfrm>
            <a:off x="483120" y="6242040"/>
            <a:ext cx="664920" cy="288360"/>
          </a:xfrm>
          <a:prstGeom prst="rect">
            <a:avLst/>
          </a:prstGeom>
          <a:noFill/>
          <a:ln w="0">
            <a:noFill/>
          </a:ln>
        </p:spPr>
        <p:txBody>
          <a:bodyPr lIns="0" tIns="0" rIns="0" bIns="0" anchor="b">
            <a:noAutofit/>
          </a:bodyPr>
          <a:lstStyle>
            <a:lvl1pPr indent="0">
              <a:lnSpc>
                <a:spcPct val="100000"/>
              </a:lnSpc>
              <a:buNone/>
              <a:tabLst>
                <a:tab pos="0" algn="l"/>
              </a:tabLst>
              <a:defRPr lang="en-US" sz="1200" b="1" strike="noStrike" spc="-1">
                <a:solidFill>
                  <a:srgbClr val="FFFFFF"/>
                </a:solidFill>
                <a:latin typeface="Museo Sans 900"/>
                <a:ea typeface="DejaVu Sans"/>
              </a:defRPr>
            </a:lvl1pPr>
          </a:lstStyle>
          <a:p>
            <a:pPr indent="0">
              <a:lnSpc>
                <a:spcPct val="100000"/>
              </a:lnSpc>
              <a:buNone/>
              <a:tabLst>
                <a:tab pos="0" algn="l"/>
              </a:tabLst>
            </a:pPr>
            <a:fld id="{20B4E29D-2A3C-4B79-9F1D-C02F50C21480}" type="slidenum">
              <a:rPr lang="en-US" sz="1200" b="1" strike="noStrike" spc="-1">
                <a:solidFill>
                  <a:srgbClr val="FFFFFF"/>
                </a:solidFill>
                <a:latin typeface="Museo Sans 900"/>
                <a:ea typeface="DejaVu Sans"/>
              </a:rPr>
              <a:t>‹#›</a:t>
            </a:fld>
            <a:endParaRPr lang="en-GB" sz="1200" b="0" strike="noStrike" spc="-1">
              <a:solidFill>
                <a:srgbClr val="000000"/>
              </a:solidFill>
              <a:latin typeface="Times New Roman"/>
            </a:endParaRPr>
          </a:p>
        </p:txBody>
      </p:sp>
      <p:sp>
        <p:nvSpPr>
          <p:cNvPr id="118" name="PlaceHolder 2"/>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r>
              <a:rPr lang="en-GB" sz="4400" b="0" strike="noStrike" spc="-1">
                <a:solidFill>
                  <a:srgbClr val="000000"/>
                </a:solidFill>
                <a:latin typeface="Arial"/>
              </a:rPr>
              <a:t>Click to edit the title text format</a:t>
            </a:r>
          </a:p>
        </p:txBody>
      </p:sp>
      <p:sp>
        <p:nvSpPr>
          <p:cNvPr id="119" name="PlaceHolder 3"/>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32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GB" sz="2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GB" sz="24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GB" sz="20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GB"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GB"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GB"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56" name="Picture 4"/>
          <p:cNvPicPr/>
          <p:nvPr/>
        </p:nvPicPr>
        <p:blipFill>
          <a:blip r:embed="rId14"/>
          <a:stretch/>
        </p:blipFill>
        <p:spPr>
          <a:xfrm>
            <a:off x="397800" y="5056920"/>
            <a:ext cx="2648880" cy="593280"/>
          </a:xfrm>
          <a:prstGeom prst="rect">
            <a:avLst/>
          </a:prstGeom>
          <a:ln w="0">
            <a:noFill/>
          </a:ln>
        </p:spPr>
      </p:pic>
      <p:pic>
        <p:nvPicPr>
          <p:cNvPr id="157" name="Picture 6"/>
          <p:cNvPicPr/>
          <p:nvPr/>
        </p:nvPicPr>
        <p:blipFill>
          <a:blip r:embed="rId15"/>
          <a:stretch/>
        </p:blipFill>
        <p:spPr>
          <a:xfrm>
            <a:off x="5029200" y="2362320"/>
            <a:ext cx="2127240" cy="2127240"/>
          </a:xfrm>
          <a:prstGeom prst="rect">
            <a:avLst/>
          </a:prstGeom>
          <a:ln w="0">
            <a:noFill/>
          </a:ln>
        </p:spPr>
      </p:pic>
      <p:sp>
        <p:nvSpPr>
          <p:cNvPr id="158"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r>
              <a:rPr lang="en-GB" sz="4400" b="0" strike="noStrike" spc="-1">
                <a:solidFill>
                  <a:srgbClr val="000000"/>
                </a:solidFill>
                <a:latin typeface="Arial"/>
              </a:rPr>
              <a:t>Click to edit the title text format</a:t>
            </a:r>
          </a:p>
        </p:txBody>
      </p:sp>
      <p:sp>
        <p:nvSpPr>
          <p:cNvPr id="159"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32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GB" sz="2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GB" sz="24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GB" sz="20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GB"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GB"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GB"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15.xml"/><Relationship Id="rId1" Type="http://schemas.openxmlformats.org/officeDocument/2006/relationships/slideLayout" Target="../slideLayouts/slideLayout1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1.png"/><Relationship Id="rId7" Type="http://schemas.openxmlformats.org/officeDocument/2006/relationships/image" Target="../media/image50.png"/><Relationship Id="rId2" Type="http://schemas.openxmlformats.org/officeDocument/2006/relationships/notesSlide" Target="../notesSlides/notesSlide16.xml"/><Relationship Id="rId1" Type="http://schemas.openxmlformats.org/officeDocument/2006/relationships/slideLayout" Target="../slideLayouts/slideLayout17.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7.xml"/><Relationship Id="rId1" Type="http://schemas.openxmlformats.org/officeDocument/2006/relationships/slideLayout" Target="../slideLayouts/slideLayout17.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16.xml"/><Relationship Id="rId4" Type="http://schemas.openxmlformats.org/officeDocument/2006/relationships/image" Target="../media/image56.png"/></Relationships>
</file>

<file path=ppt/slides/_rels/slide19.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19.xml"/><Relationship Id="rId1" Type="http://schemas.openxmlformats.org/officeDocument/2006/relationships/slideLayout" Target="../slideLayouts/slideLayout17.xml"/><Relationship Id="rId5" Type="http://schemas.microsoft.com/office/2007/relationships/hdphoto" Target="../media/hdphoto1.wdp"/><Relationship Id="rId4" Type="http://schemas.openxmlformats.org/officeDocument/2006/relationships/image" Target="../media/image58.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0.xml"/><Relationship Id="rId1" Type="http://schemas.openxmlformats.org/officeDocument/2006/relationships/slideLayout" Target="../slideLayouts/slideLayout17.xml"/><Relationship Id="rId5" Type="http://schemas.microsoft.com/office/2007/relationships/hdphoto" Target="../media/hdphoto2.wdp"/><Relationship Id="rId4" Type="http://schemas.openxmlformats.org/officeDocument/2006/relationships/image" Target="../media/image60.png"/></Relationships>
</file>

<file path=ppt/slides/_rels/slide2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1.xml"/><Relationship Id="rId1" Type="http://schemas.openxmlformats.org/officeDocument/2006/relationships/slideLayout" Target="../slideLayouts/slideLayout29.xml"/><Relationship Id="rId5" Type="http://schemas.openxmlformats.org/officeDocument/2006/relationships/image" Target="../media/image63.png"/><Relationship Id="rId4" Type="http://schemas.openxmlformats.org/officeDocument/2006/relationships/image" Target="../media/image6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3.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7.xml"/><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1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1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9.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41.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2" name="Picture 5">
            <a:extLst>
              <a:ext uri="{C183D7F6-B498-43B3-948B-1728B52AA6E4}">
                <adec:decorative xmlns:adec="http://schemas.microsoft.com/office/drawing/2017/decorative" val="1"/>
              </a:ext>
            </a:extLst>
          </p:cNvPr>
          <p:cNvPicPr/>
          <p:nvPr/>
        </p:nvPicPr>
        <p:blipFill>
          <a:blip r:embed="rId3"/>
          <a:stretch/>
        </p:blipFill>
        <p:spPr>
          <a:xfrm>
            <a:off x="6891000" y="1024920"/>
            <a:ext cx="4821480" cy="4808160"/>
          </a:xfrm>
          <a:prstGeom prst="rect">
            <a:avLst/>
          </a:prstGeom>
          <a:noFill/>
          <a:ln w="0">
            <a:noFill/>
          </a:ln>
        </p:spPr>
      </p:pic>
      <p:sp>
        <p:nvSpPr>
          <p:cNvPr id="204" name="PlaceHolder 2" descr="Subtitle &#10;&#10;Slideshow for educators "/>
          <p:cNvSpPr>
            <a:spLocks noGrp="1"/>
          </p:cNvSpPr>
          <p:nvPr>
            <p:ph/>
          </p:nvPr>
        </p:nvSpPr>
        <p:spPr>
          <a:xfrm>
            <a:off x="479520" y="5250960"/>
            <a:ext cx="5990854" cy="1267200"/>
          </a:xfrm>
          <a:prstGeom prst="rect">
            <a:avLst/>
          </a:prstGeom>
          <a:noFill/>
          <a:ln w="0">
            <a:noFill/>
          </a:ln>
        </p:spPr>
        <p:txBody>
          <a:bodyPr lIns="90000" tIns="45000" rIns="90000" bIns="45000" anchor="t">
            <a:noAutofit/>
          </a:bodyPr>
          <a:lstStyle/>
          <a:p>
            <a:pPr marL="228600" indent="-228600">
              <a:lnSpc>
                <a:spcPct val="90000"/>
              </a:lnSpc>
              <a:spcBef>
                <a:spcPts val="1001"/>
              </a:spcBef>
              <a:buClr>
                <a:srgbClr val="000000"/>
              </a:buClr>
              <a:buFont typeface="Arial"/>
              <a:buChar char="•"/>
            </a:pPr>
            <a:r>
              <a:rPr lang="en-US" sz="2800" b="0" strike="noStrike" spc="-1" dirty="0">
                <a:solidFill>
                  <a:srgbClr val="000000"/>
                </a:solidFill>
                <a:latin typeface="Arial"/>
                <a:ea typeface="DejaVu Sans"/>
              </a:rPr>
              <a:t>Lesson Slideshow for Educators</a:t>
            </a:r>
            <a:endParaRPr lang="en-GB" sz="2800" b="0" strike="noStrike" spc="-1" dirty="0">
              <a:solidFill>
                <a:srgbClr val="000000"/>
              </a:solidFill>
              <a:latin typeface="Arial"/>
            </a:endParaRPr>
          </a:p>
          <a:p>
            <a:pPr marL="228600" indent="0">
              <a:lnSpc>
                <a:spcPct val="90000"/>
              </a:lnSpc>
              <a:spcBef>
                <a:spcPts val="1001"/>
              </a:spcBef>
              <a:buNone/>
              <a:tabLst>
                <a:tab pos="0" algn="l"/>
              </a:tabLst>
            </a:pPr>
            <a:endParaRPr lang="en-GB" sz="2000" b="0" strike="noStrike" spc="-1" dirty="0">
              <a:solidFill>
                <a:srgbClr val="000000"/>
              </a:solidFill>
              <a:latin typeface="Arial"/>
            </a:endParaRPr>
          </a:p>
        </p:txBody>
      </p:sp>
      <p:sp>
        <p:nvSpPr>
          <p:cNvPr id="203" name="PlaceHolder 1" descr="PowerPoint Title&#10;&#10;Education unlocks a more inclusive world"/>
          <p:cNvSpPr>
            <a:spLocks noGrp="1"/>
          </p:cNvSpPr>
          <p:nvPr>
            <p:ph type="title"/>
          </p:nvPr>
        </p:nvSpPr>
        <p:spPr>
          <a:xfrm>
            <a:off x="416520" y="2301480"/>
            <a:ext cx="6971040" cy="1649160"/>
          </a:xfrm>
          <a:prstGeom prst="rect">
            <a:avLst/>
          </a:prstGeom>
          <a:noFill/>
          <a:ln w="0">
            <a:noFill/>
          </a:ln>
        </p:spPr>
        <p:txBody>
          <a:bodyPr lIns="90000" tIns="45000" rIns="90000" bIns="45000" anchor="b">
            <a:noAutofit/>
          </a:bodyPr>
          <a:lstStyle/>
          <a:p>
            <a:pPr indent="0">
              <a:lnSpc>
                <a:spcPct val="90000"/>
              </a:lnSpc>
              <a:buNone/>
              <a:tabLst>
                <a:tab pos="0" algn="l"/>
              </a:tabLst>
            </a:pPr>
            <a:r>
              <a:rPr lang="en-US" sz="5400" b="1" strike="noStrike" spc="-202" dirty="0">
                <a:solidFill>
                  <a:schemeClr val="tx2"/>
                </a:solidFill>
                <a:latin typeface="Museo Sans 900"/>
                <a:ea typeface="DejaVu Sans"/>
              </a:rPr>
              <a:t>Education unlocks</a:t>
            </a:r>
            <a:br>
              <a:rPr sz="5400" dirty="0"/>
            </a:br>
            <a:r>
              <a:rPr lang="en-US" sz="5400" b="1" strike="noStrike" spc="-202" dirty="0">
                <a:solidFill>
                  <a:schemeClr val="accent5"/>
                </a:solidFill>
                <a:latin typeface="Museo Sans 900"/>
                <a:ea typeface="DejaVu Sans"/>
              </a:rPr>
              <a:t>a more inclusive world</a:t>
            </a:r>
            <a:endParaRPr lang="en-GB" sz="5400" b="0" strike="noStrike" spc="-1" dirty="0">
              <a:solidFill>
                <a:schemeClr val="accent5"/>
              </a:solidFill>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6" name="Content Placeholder 5" descr="Bullet points &#10;&#10;1. We can think of an impairment as something that happens to a person’s body that causes a loss or difference in how they do things. &#10;2. Disability is when someone isn’t able to take part in society because of the social and environmental barriers they face with their impairment.&#10;3. We all have impairments but not everybody has disabilities as a result.&#10;">
            <a:extLst>
              <a:ext uri="{FF2B5EF4-FFF2-40B4-BE49-F238E27FC236}">
                <a16:creationId xmlns:a16="http://schemas.microsoft.com/office/drawing/2014/main" id="{67ECF563-7FE1-F8BB-64F2-41CD25874676}"/>
              </a:ext>
            </a:extLst>
          </p:cNvPr>
          <p:cNvSpPr>
            <a:spLocks noGrp="1"/>
          </p:cNvSpPr>
          <p:nvPr>
            <p:ph/>
          </p:nvPr>
        </p:nvSpPr>
        <p:spPr>
          <a:xfrm>
            <a:off x="609480" y="1716218"/>
            <a:ext cx="10972440" cy="3425563"/>
          </a:xfrm>
        </p:spPr>
        <p:txBody>
          <a:bodyPr/>
          <a:lstStyle/>
          <a:p>
            <a:pPr marL="571680" indent="-571680">
              <a:lnSpc>
                <a:spcPct val="100000"/>
              </a:lnSpc>
              <a:spcAft>
                <a:spcPts val="1800"/>
              </a:spcAft>
              <a:buClr>
                <a:srgbClr val="FFFFFF"/>
              </a:buClr>
              <a:buFont typeface="Arial"/>
              <a:buChar char="•"/>
            </a:pPr>
            <a:r>
              <a:rPr lang="en-US" sz="2800" b="0" strike="noStrike" spc="-1" dirty="0">
                <a:solidFill>
                  <a:srgbClr val="FFFFFF"/>
                </a:solidFill>
                <a:latin typeface="Museo Sans 900"/>
                <a:ea typeface="DejaVu Sans"/>
              </a:rPr>
              <a:t>We can think of an impairment as something that happens to a person’s body that causes a loss or difference in how they do things. </a:t>
            </a:r>
            <a:endParaRPr lang="en-GB" sz="2800" b="0" strike="noStrike" spc="-1" dirty="0">
              <a:solidFill>
                <a:srgbClr val="000000"/>
              </a:solidFill>
              <a:latin typeface="Arial"/>
            </a:endParaRPr>
          </a:p>
          <a:p>
            <a:pPr marL="457200" indent="-457200">
              <a:lnSpc>
                <a:spcPct val="100000"/>
              </a:lnSpc>
              <a:spcAft>
                <a:spcPts val="1800"/>
              </a:spcAft>
              <a:buClr>
                <a:srgbClr val="FFFFFF"/>
              </a:buClr>
              <a:buFont typeface="Arial" panose="020B0604020202020204" pitchFamily="34" charset="0"/>
              <a:buChar char="•"/>
            </a:pPr>
            <a:r>
              <a:rPr lang="en-US" sz="2800" b="0" strike="noStrike" spc="-1" dirty="0">
                <a:solidFill>
                  <a:srgbClr val="FFFFFF"/>
                </a:solidFill>
                <a:latin typeface="Museo Sans 900"/>
                <a:ea typeface="DejaVu Sans"/>
              </a:rPr>
              <a:t>Disability is when someone isn’t able to take part in society because of the social and environmental barriers they face with their impairment.</a:t>
            </a:r>
            <a:endParaRPr lang="en-GB" sz="2800" b="0" strike="noStrike" spc="-1" dirty="0">
              <a:solidFill>
                <a:srgbClr val="000000"/>
              </a:solidFill>
              <a:latin typeface="Arial"/>
            </a:endParaRPr>
          </a:p>
          <a:p>
            <a:pPr marL="571680" indent="-571680">
              <a:lnSpc>
                <a:spcPct val="100000"/>
              </a:lnSpc>
              <a:spcAft>
                <a:spcPts val="1800"/>
              </a:spcAft>
              <a:buClr>
                <a:srgbClr val="FFFFFF"/>
              </a:buClr>
              <a:buFont typeface="Arial"/>
              <a:buChar char="•"/>
            </a:pPr>
            <a:r>
              <a:rPr lang="en-US" sz="2800" b="0" strike="noStrike" spc="-1" dirty="0">
                <a:solidFill>
                  <a:srgbClr val="FFFFFF"/>
                </a:solidFill>
                <a:latin typeface="Museo Sans 900"/>
                <a:ea typeface="DejaVu Sans"/>
              </a:rPr>
              <a:t>We all have impairments but not everybody has disabilities as a result.</a:t>
            </a:r>
            <a:endParaRPr lang="en-GB" sz="2800" b="0" strike="noStrike" spc="-1" dirty="0">
              <a:solidFill>
                <a:srgbClr val="000000"/>
              </a:solidFill>
              <a:latin typeface="Arial"/>
            </a:endParaRPr>
          </a:p>
        </p:txBody>
      </p:sp>
      <p:sp>
        <p:nvSpPr>
          <p:cNvPr id="3" name="Title 2" descr="Slide title &#10;&#10;Impairment or disability?">
            <a:extLst>
              <a:ext uri="{FF2B5EF4-FFF2-40B4-BE49-F238E27FC236}">
                <a16:creationId xmlns:a16="http://schemas.microsoft.com/office/drawing/2014/main" id="{E08DF73C-C299-4F44-AE22-030BAAF3919E}"/>
              </a:ext>
            </a:extLst>
          </p:cNvPr>
          <p:cNvSpPr>
            <a:spLocks noGrp="1"/>
          </p:cNvSpPr>
          <p:nvPr>
            <p:ph type="title"/>
          </p:nvPr>
        </p:nvSpPr>
        <p:spPr/>
        <p:txBody>
          <a:bodyPr/>
          <a:lstStyle/>
          <a:p>
            <a:pPr algn="ctr"/>
            <a:r>
              <a:rPr lang="en-US" sz="4400" b="1" strike="noStrike" spc="-1" dirty="0">
                <a:solidFill>
                  <a:srgbClr val="FFFFFF"/>
                </a:solidFill>
                <a:latin typeface="Museo Sans 900"/>
                <a:ea typeface="DejaVu Sans"/>
              </a:rPr>
              <a:t>Impairment or disability?</a:t>
            </a:r>
            <a:br>
              <a:rPr lang="en-GB" sz="4400" b="0" strike="noStrike" spc="-1" dirty="0">
                <a:solidFill>
                  <a:srgbClr val="000000"/>
                </a:solidFill>
                <a:latin typeface="Arial"/>
              </a:rPr>
            </a:br>
            <a:endParaRPr lang="en-US" dirty="0"/>
          </a:p>
        </p:txBody>
      </p:sp>
      <p:sp>
        <p:nvSpPr>
          <p:cNvPr id="2" name="PlaceHolder 1" descr="Slide #10"/>
          <p:cNvSpPr>
            <a:spLocks noGrp="1"/>
          </p:cNvSpPr>
          <p:nvPr>
            <p:ph type="sldNum" idx="2"/>
          </p:nvPr>
        </p:nvSpPr>
        <p:spPr/>
        <p:txBody>
          <a:bodyPr/>
          <a:lstStyle/>
          <a:p>
            <a:fld id="{B236A6D6-7D39-42B6-9EE3-698BC80BCB84}" type="slidenum">
              <a:rPr/>
              <a:t>10</a:t>
            </a:fld>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A01D2FD-4E83-D8C1-86C5-21C88BA7A204}"/>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8040" y="787901"/>
            <a:ext cx="3095714" cy="5282198"/>
          </a:xfrm>
          <a:prstGeom prst="rect">
            <a:avLst/>
          </a:prstGeom>
        </p:spPr>
      </p:pic>
      <p:sp>
        <p:nvSpPr>
          <p:cNvPr id="4" name="Content Placeholder 3" descr="Bullet points &#10;&#10;1. There are 1.3 billion people with disabilities around the world - that's about one in six people.&#10;2. 240 million people with disabilities are children. ">
            <a:extLst>
              <a:ext uri="{FF2B5EF4-FFF2-40B4-BE49-F238E27FC236}">
                <a16:creationId xmlns:a16="http://schemas.microsoft.com/office/drawing/2014/main" id="{B43B44C2-8C55-9A5B-74E9-4D5C371272A4}"/>
              </a:ext>
            </a:extLst>
          </p:cNvPr>
          <p:cNvSpPr>
            <a:spLocks noGrp="1"/>
          </p:cNvSpPr>
          <p:nvPr>
            <p:ph/>
          </p:nvPr>
        </p:nvSpPr>
        <p:spPr>
          <a:xfrm>
            <a:off x="4899600" y="1604520"/>
            <a:ext cx="6682320" cy="3977280"/>
          </a:xfrm>
        </p:spPr>
        <p:txBody>
          <a:bodyPr/>
          <a:lstStyle/>
          <a:p>
            <a:pPr marL="216000" indent="-216000">
              <a:lnSpc>
                <a:spcPct val="100000"/>
              </a:lnSpc>
              <a:buClr>
                <a:srgbClr val="000000"/>
              </a:buClr>
              <a:buSzPct val="50000"/>
              <a:buFont typeface="Wingdings" charset="2"/>
              <a:buChar char=""/>
            </a:pPr>
            <a:r>
              <a:rPr lang="en-US" sz="3200" b="1" strike="noStrike" spc="-1" dirty="0">
                <a:solidFill>
                  <a:srgbClr val="000000"/>
                </a:solidFill>
                <a:latin typeface="Museo Sans 900"/>
                <a:ea typeface="DejaVu Sans"/>
              </a:rPr>
              <a:t>There are 1.3 billion people with disabilities around the world – </a:t>
            </a:r>
            <a:r>
              <a:rPr lang="en-US" sz="3200" b="1" spc="-1" dirty="0">
                <a:solidFill>
                  <a:srgbClr val="000000"/>
                </a:solidFill>
                <a:latin typeface="Museo Sans 900"/>
                <a:ea typeface="DejaVu Sans"/>
              </a:rPr>
              <a:t>that’s </a:t>
            </a:r>
            <a:r>
              <a:rPr lang="en-US" sz="3200" b="1" strike="noStrike" spc="-1" dirty="0">
                <a:solidFill>
                  <a:srgbClr val="000000"/>
                </a:solidFill>
                <a:latin typeface="Museo Sans 900"/>
                <a:ea typeface="DejaVu Sans"/>
              </a:rPr>
              <a:t>about one in six people.</a:t>
            </a:r>
            <a:endParaRPr lang="en-GB" sz="3200" b="0" strike="noStrike" spc="-1" dirty="0">
              <a:solidFill>
                <a:srgbClr val="000000"/>
              </a:solidFill>
              <a:latin typeface="Arial"/>
            </a:endParaRPr>
          </a:p>
          <a:p>
            <a:pPr marL="216000" indent="-216000">
              <a:lnSpc>
                <a:spcPct val="100000"/>
              </a:lnSpc>
              <a:buClr>
                <a:srgbClr val="000000"/>
              </a:buClr>
              <a:buSzPct val="50000"/>
              <a:buFont typeface="Wingdings" charset="2"/>
              <a:buChar char=""/>
            </a:pPr>
            <a:endParaRPr lang="en-GB" sz="3200" b="0" strike="noStrike" spc="-1" dirty="0">
              <a:solidFill>
                <a:srgbClr val="000000"/>
              </a:solidFill>
              <a:latin typeface="Arial"/>
            </a:endParaRPr>
          </a:p>
          <a:p>
            <a:pPr marL="216000" indent="-216000">
              <a:lnSpc>
                <a:spcPct val="100000"/>
              </a:lnSpc>
              <a:buClr>
                <a:srgbClr val="000000"/>
              </a:buClr>
              <a:buSzPct val="50000"/>
              <a:buFont typeface="Wingdings" charset="2"/>
              <a:buChar char=""/>
            </a:pPr>
            <a:r>
              <a:rPr lang="en-US" sz="3200" b="1" strike="noStrike" spc="-1" dirty="0">
                <a:solidFill>
                  <a:srgbClr val="000000"/>
                </a:solidFill>
                <a:latin typeface="Museo Sans 900"/>
                <a:ea typeface="DejaVu Sans"/>
              </a:rPr>
              <a:t>240 million people with disabilities are children. 	</a:t>
            </a:r>
            <a:endParaRPr lang="en-GB" sz="3200" b="0" strike="noStrike" spc="-1" dirty="0">
              <a:solidFill>
                <a:srgbClr val="000000"/>
              </a:solidFill>
              <a:latin typeface="Arial"/>
            </a:endParaRPr>
          </a:p>
          <a:p>
            <a:endParaRPr lang="en-US" dirty="0"/>
          </a:p>
        </p:txBody>
      </p:sp>
      <p:sp>
        <p:nvSpPr>
          <p:cNvPr id="3" name="Title 2" descr="Slide title &#10;&#10;Global disability statistics">
            <a:extLst>
              <a:ext uri="{FF2B5EF4-FFF2-40B4-BE49-F238E27FC236}">
                <a16:creationId xmlns:a16="http://schemas.microsoft.com/office/drawing/2014/main" id="{915095B6-19EA-7C2D-C2E0-8677C7107959}"/>
              </a:ext>
            </a:extLst>
          </p:cNvPr>
          <p:cNvSpPr>
            <a:spLocks noGrp="1"/>
          </p:cNvSpPr>
          <p:nvPr>
            <p:ph type="title"/>
          </p:nvPr>
        </p:nvSpPr>
        <p:spPr>
          <a:xfrm>
            <a:off x="609480" y="-1686311"/>
            <a:ext cx="10972440" cy="1144800"/>
          </a:xfrm>
        </p:spPr>
        <p:txBody>
          <a:bodyPr/>
          <a:lstStyle/>
          <a:p>
            <a:r>
              <a:rPr lang="en-US" dirty="0"/>
              <a:t>Global disability statistics</a:t>
            </a:r>
          </a:p>
        </p:txBody>
      </p:sp>
      <p:sp>
        <p:nvSpPr>
          <p:cNvPr id="2" name="PlaceHolder 1" descr="Slide #11"/>
          <p:cNvSpPr>
            <a:spLocks noGrp="1"/>
          </p:cNvSpPr>
          <p:nvPr>
            <p:ph type="sldNum" idx="1"/>
          </p:nvPr>
        </p:nvSpPr>
        <p:spPr/>
        <p:txBody>
          <a:bodyPr/>
          <a:lstStyle/>
          <a:p>
            <a:fld id="{E1367330-2691-4F98-A2C8-E3C179280191}" type="slidenum">
              <a:rPr/>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12B417A-D063-52C2-FE48-EAAF22C6C666}"/>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8040" y="1393292"/>
            <a:ext cx="4076198" cy="3882093"/>
          </a:xfrm>
          <a:prstGeom prst="rect">
            <a:avLst/>
          </a:prstGeom>
        </p:spPr>
      </p:pic>
      <p:sp>
        <p:nvSpPr>
          <p:cNvPr id="6" name="Content Placeholder 5" descr="Text&#10;&#10;There are 16 million people in the UK with disabilities. That’s one in four people. ">
            <a:extLst>
              <a:ext uri="{FF2B5EF4-FFF2-40B4-BE49-F238E27FC236}">
                <a16:creationId xmlns:a16="http://schemas.microsoft.com/office/drawing/2014/main" id="{FBE12688-0C69-F113-75DF-9F1C6A31F5C0}"/>
              </a:ext>
            </a:extLst>
          </p:cNvPr>
          <p:cNvSpPr>
            <a:spLocks noGrp="1"/>
          </p:cNvSpPr>
          <p:nvPr>
            <p:ph/>
          </p:nvPr>
        </p:nvSpPr>
        <p:spPr>
          <a:xfrm>
            <a:off x="5685120" y="2243277"/>
            <a:ext cx="6135246" cy="1510263"/>
          </a:xfrm>
        </p:spPr>
        <p:txBody>
          <a:bodyPr>
            <a:normAutofit/>
          </a:bodyPr>
          <a:lstStyle/>
          <a:p>
            <a:r>
              <a:rPr lang="en-US" sz="3200" b="1" strike="noStrike" spc="-1" dirty="0">
                <a:solidFill>
                  <a:srgbClr val="000000"/>
                </a:solidFill>
                <a:latin typeface="Museo Sans 900"/>
                <a:ea typeface="DejaVu Sans"/>
              </a:rPr>
              <a:t>There are 16 million people in the UK with disabilities. That’s one in four people.</a:t>
            </a:r>
            <a:endParaRPr lang="en-GB" sz="3200" b="0" strike="noStrike" spc="-1" dirty="0">
              <a:solidFill>
                <a:srgbClr val="000000"/>
              </a:solidFill>
              <a:latin typeface="Arial"/>
            </a:endParaRPr>
          </a:p>
          <a:p>
            <a:endParaRPr lang="en-US" sz="3200" dirty="0"/>
          </a:p>
        </p:txBody>
      </p:sp>
      <p:sp>
        <p:nvSpPr>
          <p:cNvPr id="3" name="Title 2" descr="Slide title&#10;&#10;UK disability statistics">
            <a:extLst>
              <a:ext uri="{FF2B5EF4-FFF2-40B4-BE49-F238E27FC236}">
                <a16:creationId xmlns:a16="http://schemas.microsoft.com/office/drawing/2014/main" id="{0A25D19C-D381-11D3-9C1C-6A8360BB0839}"/>
              </a:ext>
            </a:extLst>
          </p:cNvPr>
          <p:cNvSpPr>
            <a:spLocks noGrp="1"/>
          </p:cNvSpPr>
          <p:nvPr>
            <p:ph type="title"/>
          </p:nvPr>
        </p:nvSpPr>
        <p:spPr>
          <a:xfrm>
            <a:off x="542880" y="-1717920"/>
            <a:ext cx="10972440" cy="1144800"/>
          </a:xfrm>
        </p:spPr>
        <p:txBody>
          <a:bodyPr/>
          <a:lstStyle/>
          <a:p>
            <a:r>
              <a:rPr lang="en-US" dirty="0"/>
              <a:t>UK disability statistics</a:t>
            </a:r>
          </a:p>
        </p:txBody>
      </p:sp>
      <p:sp>
        <p:nvSpPr>
          <p:cNvPr id="2" name="PlaceHolder 1" descr="Slide #12"/>
          <p:cNvSpPr>
            <a:spLocks noGrp="1"/>
          </p:cNvSpPr>
          <p:nvPr>
            <p:ph type="sldNum" idx="1"/>
          </p:nvPr>
        </p:nvSpPr>
        <p:spPr/>
        <p:txBody>
          <a:bodyPr/>
          <a:lstStyle/>
          <a:p>
            <a:fld id="{839012BB-BBC1-4173-8989-1CA4B07609C7}" type="slidenum">
              <a:rPr/>
              <a:t>12</a:t>
            </a:fld>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5E15AE4-07A6-ACD2-408C-6829E929B07A}"/>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8708" y="988180"/>
            <a:ext cx="4796852" cy="4516061"/>
          </a:xfrm>
          <a:prstGeom prst="rect">
            <a:avLst/>
          </a:prstGeom>
        </p:spPr>
      </p:pic>
      <p:sp>
        <p:nvSpPr>
          <p:cNvPr id="4" name="Content Placeholder 3" descr="Text&#10;&#10;Nearly 50% of children with disabilities are out of school, compared with only 13% of children without disabilities.&#10;">
            <a:extLst>
              <a:ext uri="{FF2B5EF4-FFF2-40B4-BE49-F238E27FC236}">
                <a16:creationId xmlns:a16="http://schemas.microsoft.com/office/drawing/2014/main" id="{4F2BAECC-A6C1-009F-E4CA-6EAD137191E5}"/>
              </a:ext>
            </a:extLst>
          </p:cNvPr>
          <p:cNvSpPr>
            <a:spLocks noGrp="1"/>
          </p:cNvSpPr>
          <p:nvPr>
            <p:ph/>
          </p:nvPr>
        </p:nvSpPr>
        <p:spPr>
          <a:xfrm>
            <a:off x="609180" y="2091660"/>
            <a:ext cx="5486520" cy="2300231"/>
          </a:xfrm>
        </p:spPr>
        <p:txBody>
          <a:bodyPr>
            <a:normAutofit/>
          </a:bodyPr>
          <a:lstStyle/>
          <a:p>
            <a:r>
              <a:rPr lang="en-US" sz="3200" b="1" spc="-1" dirty="0">
                <a:solidFill>
                  <a:srgbClr val="000000"/>
                </a:solidFill>
                <a:latin typeface="Museo Sans 900"/>
              </a:rPr>
              <a:t>Children with disabilities are 49% more likely to have never attended school.</a:t>
            </a:r>
            <a:endParaRPr lang="en-US" sz="3200" b="1" strike="noStrike" spc="-1" dirty="0">
              <a:solidFill>
                <a:srgbClr val="000000"/>
              </a:solidFill>
              <a:latin typeface="Museo Sans 900"/>
            </a:endParaRPr>
          </a:p>
          <a:p>
            <a:endParaRPr lang="en-US" sz="3200" dirty="0"/>
          </a:p>
        </p:txBody>
      </p:sp>
      <p:sp>
        <p:nvSpPr>
          <p:cNvPr id="3" name="Title 2" descr="Slide title &#10;&#10;Out of school statistics">
            <a:extLst>
              <a:ext uri="{FF2B5EF4-FFF2-40B4-BE49-F238E27FC236}">
                <a16:creationId xmlns:a16="http://schemas.microsoft.com/office/drawing/2014/main" id="{CBE71CEC-BBD6-275F-C82F-DA494164D6CB}"/>
              </a:ext>
            </a:extLst>
          </p:cNvPr>
          <p:cNvSpPr>
            <a:spLocks noGrp="1"/>
          </p:cNvSpPr>
          <p:nvPr>
            <p:ph type="title"/>
          </p:nvPr>
        </p:nvSpPr>
        <p:spPr>
          <a:xfrm>
            <a:off x="483120" y="-2193154"/>
            <a:ext cx="10972440" cy="1144800"/>
          </a:xfrm>
        </p:spPr>
        <p:txBody>
          <a:bodyPr/>
          <a:lstStyle/>
          <a:p>
            <a:r>
              <a:rPr lang="en-US" dirty="0"/>
              <a:t>Out of school statistics</a:t>
            </a:r>
          </a:p>
        </p:txBody>
      </p:sp>
      <p:sp>
        <p:nvSpPr>
          <p:cNvPr id="2" name="PlaceHolder 1" descr="Slide #13"/>
          <p:cNvSpPr>
            <a:spLocks noGrp="1"/>
          </p:cNvSpPr>
          <p:nvPr>
            <p:ph type="sldNum" idx="1"/>
          </p:nvPr>
        </p:nvSpPr>
        <p:spPr/>
        <p:txBody>
          <a:bodyPr/>
          <a:lstStyle/>
          <a:p>
            <a:fld id="{51D85997-9294-47B8-9DAB-1950EC8704C1}" type="slidenum">
              <a:rPr/>
              <a:t>13</a:t>
            </a:fld>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 &#10;&#10;A large circular graphic that shows some of the different factors that can shape someone's identity.  &#10;In the centre of the graphic, is a small icon representing a person. Surrounding the person, there are arrows pointed at them. At the end of each arrow, is an example of potential factors that could affect someone's identity. &#10;The factors reading clockwise are Gender, Gender identity, Age, Sexual Orientation, Ethnicity, Language, Race, Where you live, Religion, Family Income.">
            <a:extLst>
              <a:ext uri="{FF2B5EF4-FFF2-40B4-BE49-F238E27FC236}">
                <a16:creationId xmlns:a16="http://schemas.microsoft.com/office/drawing/2014/main" id="{ED797C2E-F506-61B6-6233-70F9BCCFC221}"/>
              </a:ext>
            </a:extLst>
          </p:cNvPr>
          <p:cNvPicPr>
            <a:picLocks noChangeAspect="1"/>
          </p:cNvPicPr>
          <p:nvPr/>
        </p:nvPicPr>
        <p:blipFill rotWithShape="1">
          <a:blip r:embed="rId3">
            <a:extLst>
              <a:ext uri="{28A0092B-C50C-407E-A947-70E740481C1C}">
                <a14:useLocalDpi xmlns:a14="http://schemas.microsoft.com/office/drawing/2010/main" val="0"/>
              </a:ext>
            </a:extLst>
          </a:blip>
          <a:srcRect r="1436" b="4702"/>
          <a:stretch/>
        </p:blipFill>
        <p:spPr>
          <a:xfrm>
            <a:off x="2234074" y="396766"/>
            <a:ext cx="7943080" cy="5845274"/>
          </a:xfrm>
          <a:prstGeom prst="rect">
            <a:avLst/>
          </a:prstGeom>
        </p:spPr>
      </p:pic>
      <p:sp>
        <p:nvSpPr>
          <p:cNvPr id="332" name="Rectangle 18" descr="Slide subtitle &#10;&#10;Additional slide for ages 11-16&#10;"/>
          <p:cNvSpPr/>
          <p:nvPr/>
        </p:nvSpPr>
        <p:spPr>
          <a:xfrm>
            <a:off x="815580" y="6200820"/>
            <a:ext cx="4643280" cy="370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en-GB" sz="2200" b="0" strike="noStrike" spc="-1" dirty="0">
                <a:solidFill>
                  <a:schemeClr val="accent3"/>
                </a:solidFill>
                <a:latin typeface="Museo Sans 900"/>
                <a:ea typeface="DejaVu Sans"/>
              </a:rPr>
              <a:t>Additional slide for ages 11-16</a:t>
            </a:r>
            <a:endParaRPr lang="en-GB" sz="2200" b="0" strike="noStrike" spc="-1" dirty="0">
              <a:solidFill>
                <a:srgbClr val="000000"/>
              </a:solidFill>
              <a:latin typeface="Arial"/>
            </a:endParaRPr>
          </a:p>
        </p:txBody>
      </p:sp>
      <p:sp>
        <p:nvSpPr>
          <p:cNvPr id="3" name="Title 2" descr="Slide title &#10;&#10;What shapes our life opportunities and experiences?">
            <a:extLst>
              <a:ext uri="{FF2B5EF4-FFF2-40B4-BE49-F238E27FC236}">
                <a16:creationId xmlns:a16="http://schemas.microsoft.com/office/drawing/2014/main" id="{DBE810C9-DAB1-B9FE-9B96-CE4581BC2E0D}"/>
              </a:ext>
            </a:extLst>
          </p:cNvPr>
          <p:cNvSpPr>
            <a:spLocks noGrp="1"/>
          </p:cNvSpPr>
          <p:nvPr>
            <p:ph type="title"/>
          </p:nvPr>
        </p:nvSpPr>
        <p:spPr>
          <a:xfrm>
            <a:off x="483120" y="-1572840"/>
            <a:ext cx="10972440" cy="1144800"/>
          </a:xfrm>
        </p:spPr>
        <p:txBody>
          <a:bodyPr/>
          <a:lstStyle/>
          <a:p>
            <a:r>
              <a:rPr lang="en-US" dirty="0"/>
              <a:t>What shapes our life opportunities and experiences?</a:t>
            </a:r>
          </a:p>
        </p:txBody>
      </p:sp>
      <p:sp>
        <p:nvSpPr>
          <p:cNvPr id="2" name="PlaceHolder 1" descr="Slide #14"/>
          <p:cNvSpPr>
            <a:spLocks noGrp="1"/>
          </p:cNvSpPr>
          <p:nvPr>
            <p:ph type="sldNum" idx="1"/>
          </p:nvPr>
        </p:nvSpPr>
        <p:spPr/>
        <p:txBody>
          <a:bodyPr/>
          <a:lstStyle/>
          <a:p>
            <a:fld id="{5166C14A-62B2-41D1-8821-2B67B4FD19A0}" type="slidenum">
              <a:rPr/>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1" name="Picture 316">
            <a:extLst>
              <a:ext uri="{C183D7F6-B498-43B3-948B-1728B52AA6E4}">
                <adec:decorative xmlns:adec="http://schemas.microsoft.com/office/drawing/2017/decorative" val="1"/>
              </a:ext>
            </a:extLst>
          </p:cNvPr>
          <p:cNvPicPr/>
          <p:nvPr/>
        </p:nvPicPr>
        <p:blipFill>
          <a:blip r:embed="rId3"/>
          <a:srcRect l="48433" t="18066" r="26553" b="24186"/>
          <a:stretch/>
        </p:blipFill>
        <p:spPr>
          <a:xfrm>
            <a:off x="5195880" y="1450800"/>
            <a:ext cx="1795680" cy="2324880"/>
          </a:xfrm>
          <a:prstGeom prst="rect">
            <a:avLst/>
          </a:prstGeom>
          <a:ln w="0">
            <a:noFill/>
          </a:ln>
        </p:spPr>
      </p:pic>
      <p:pic>
        <p:nvPicPr>
          <p:cNvPr id="15" name="Picture 14" descr="Text box 5 &#10;&#10;Inaccessible features of school buildings such as stairs, doors that are too heavy to open, overcrowded classrooms and inaccessible toilets&#10;">
            <a:extLst>
              <a:ext uri="{FF2B5EF4-FFF2-40B4-BE49-F238E27FC236}">
                <a16:creationId xmlns:a16="http://schemas.microsoft.com/office/drawing/2014/main" id="{96D9E38D-A913-B338-02B0-5AC7AC5FC8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64111" y="4291663"/>
            <a:ext cx="5859217" cy="2292737"/>
          </a:xfrm>
          <a:prstGeom prst="rect">
            <a:avLst/>
          </a:prstGeom>
        </p:spPr>
      </p:pic>
      <p:pic>
        <p:nvPicPr>
          <p:cNvPr id="13" name="Picture 12" descr="Text box 4&#10;&#10;Not being able to hear what people are saying&#10;">
            <a:extLst>
              <a:ext uri="{FF2B5EF4-FFF2-40B4-BE49-F238E27FC236}">
                <a16:creationId xmlns:a16="http://schemas.microsoft.com/office/drawing/2014/main" id="{796A01DB-E477-517A-29B4-4AAD14DA2C2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31760" y="2791067"/>
            <a:ext cx="3966957" cy="1439175"/>
          </a:xfrm>
          <a:prstGeom prst="rect">
            <a:avLst/>
          </a:prstGeom>
        </p:spPr>
      </p:pic>
      <p:pic>
        <p:nvPicPr>
          <p:cNvPr id="11" name="Picture 10" descr="Text box 3&#10;&#10;Activities that people aren’t able to take part in&#10;">
            <a:extLst>
              <a:ext uri="{FF2B5EF4-FFF2-40B4-BE49-F238E27FC236}">
                <a16:creationId xmlns:a16="http://schemas.microsoft.com/office/drawing/2014/main" id="{F232D258-E499-118F-6B32-F81077B6A14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0407" y="2813175"/>
            <a:ext cx="4225273" cy="1439176"/>
          </a:xfrm>
          <a:prstGeom prst="rect">
            <a:avLst/>
          </a:prstGeom>
        </p:spPr>
      </p:pic>
      <p:pic>
        <p:nvPicPr>
          <p:cNvPr id="7" name="Picture 6" descr="Text box 2&#10;&#10;An inaccessible curriculum&#10;">
            <a:extLst>
              <a:ext uri="{FF2B5EF4-FFF2-40B4-BE49-F238E27FC236}">
                <a16:creationId xmlns:a16="http://schemas.microsoft.com/office/drawing/2014/main" id="{A339938F-9180-B308-FE08-DB0159753D6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31760" y="1351093"/>
            <a:ext cx="3451993" cy="1439974"/>
          </a:xfrm>
          <a:prstGeom prst="rect">
            <a:avLst/>
          </a:prstGeom>
        </p:spPr>
      </p:pic>
      <p:pic>
        <p:nvPicPr>
          <p:cNvPr id="5" name="Picture 4" descr="Text box 1&#10;&#10;Information that some people aren’t able to read&#10;">
            <a:extLst>
              <a:ext uri="{FF2B5EF4-FFF2-40B4-BE49-F238E27FC236}">
                <a16:creationId xmlns:a16="http://schemas.microsoft.com/office/drawing/2014/main" id="{73EA6DB7-C33A-20BE-952D-940901323F6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12058" y="1181835"/>
            <a:ext cx="3727993" cy="1652408"/>
          </a:xfrm>
          <a:prstGeom prst="rect">
            <a:avLst/>
          </a:prstGeom>
        </p:spPr>
      </p:pic>
      <p:sp>
        <p:nvSpPr>
          <p:cNvPr id="3" name="Title 2" descr="Slide title&#10;&#10;Physical barriers">
            <a:extLst>
              <a:ext uri="{FF2B5EF4-FFF2-40B4-BE49-F238E27FC236}">
                <a16:creationId xmlns:a16="http://schemas.microsoft.com/office/drawing/2014/main" id="{75CA793E-5639-8274-C5D1-DF38477C13DE}"/>
              </a:ext>
            </a:extLst>
          </p:cNvPr>
          <p:cNvSpPr>
            <a:spLocks noGrp="1"/>
          </p:cNvSpPr>
          <p:nvPr>
            <p:ph type="title"/>
          </p:nvPr>
        </p:nvSpPr>
        <p:spPr/>
        <p:txBody>
          <a:bodyPr/>
          <a:lstStyle/>
          <a:p>
            <a:pPr algn="ctr"/>
            <a:r>
              <a:rPr lang="en-US" sz="4400" b="1" strike="noStrike" spc="-202" dirty="0">
                <a:solidFill>
                  <a:schemeClr val="accent3"/>
                </a:solidFill>
                <a:latin typeface="Museo Sans 900"/>
                <a:ea typeface="DejaVu Sans"/>
              </a:rPr>
              <a:t>Physical barriers</a:t>
            </a:r>
            <a:br>
              <a:rPr lang="en-GB" sz="4400" b="0" strike="noStrike" spc="-1" dirty="0">
                <a:solidFill>
                  <a:srgbClr val="000000"/>
                </a:solidFill>
                <a:latin typeface="Arial"/>
              </a:rPr>
            </a:br>
            <a:endParaRPr lang="en-US" dirty="0"/>
          </a:p>
        </p:txBody>
      </p:sp>
      <p:sp>
        <p:nvSpPr>
          <p:cNvPr id="2" name="PlaceHolder 1" descr="Slide #15"/>
          <p:cNvSpPr>
            <a:spLocks noGrp="1"/>
          </p:cNvSpPr>
          <p:nvPr>
            <p:ph type="sldNum" idx="1"/>
          </p:nvPr>
        </p:nvSpPr>
        <p:spPr/>
        <p:txBody>
          <a:bodyPr/>
          <a:lstStyle/>
          <a:p>
            <a:fld id="{1ECD3800-3F20-4328-84D4-693D7FFB3EE1}" type="slidenum">
              <a:rPr/>
              <a:t>15</a:t>
            </a:fld>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0" name="Picture 325">
            <a:extLst>
              <a:ext uri="{C183D7F6-B498-43B3-948B-1728B52AA6E4}">
                <adec:decorative xmlns:adec="http://schemas.microsoft.com/office/drawing/2017/decorative" val="1"/>
              </a:ext>
            </a:extLst>
          </p:cNvPr>
          <p:cNvPicPr/>
          <p:nvPr/>
        </p:nvPicPr>
        <p:blipFill>
          <a:blip r:embed="rId3"/>
          <a:srcRect l="48433" t="18066" r="26553" b="24186"/>
          <a:stretch/>
        </p:blipFill>
        <p:spPr>
          <a:xfrm>
            <a:off x="5197860" y="1651104"/>
            <a:ext cx="1795680" cy="2324880"/>
          </a:xfrm>
          <a:prstGeom prst="rect">
            <a:avLst/>
          </a:prstGeom>
          <a:ln w="0">
            <a:noFill/>
          </a:ln>
        </p:spPr>
      </p:pic>
      <p:pic>
        <p:nvPicPr>
          <p:cNvPr id="13" name="Picture 12" descr="Text box 5&#10;&#10;No specialised teachers or support staff&#10;">
            <a:extLst>
              <a:ext uri="{FF2B5EF4-FFF2-40B4-BE49-F238E27FC236}">
                <a16:creationId xmlns:a16="http://schemas.microsoft.com/office/drawing/2014/main" id="{61FC50EE-B934-57CA-7F4D-0893312CF4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47065" y="4709214"/>
            <a:ext cx="4897269" cy="1810365"/>
          </a:xfrm>
          <a:prstGeom prst="rect">
            <a:avLst/>
          </a:prstGeom>
        </p:spPr>
      </p:pic>
      <p:pic>
        <p:nvPicPr>
          <p:cNvPr id="11" name="Picture 10" descr="Text box 4&#10;&#10;Lack of role models with disabilities&#10;">
            <a:extLst>
              <a:ext uri="{FF2B5EF4-FFF2-40B4-BE49-F238E27FC236}">
                <a16:creationId xmlns:a16="http://schemas.microsoft.com/office/drawing/2014/main" id="{CE5BD615-F0D6-69FF-0202-316A3E1F505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05372" y="3176289"/>
            <a:ext cx="3665330" cy="1442737"/>
          </a:xfrm>
          <a:prstGeom prst="rect">
            <a:avLst/>
          </a:prstGeom>
        </p:spPr>
      </p:pic>
      <p:pic>
        <p:nvPicPr>
          <p:cNvPr id="7" name="Picture 6" descr="Text box 3&#10;&#10;Lack of awareness&#10;">
            <a:extLst>
              <a:ext uri="{FF2B5EF4-FFF2-40B4-BE49-F238E27FC236}">
                <a16:creationId xmlns:a16="http://schemas.microsoft.com/office/drawing/2014/main" id="{79AF5F31-A2C2-F345-DAE9-288808309ED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4747" y="3332943"/>
            <a:ext cx="4138849" cy="1286083"/>
          </a:xfrm>
          <a:prstGeom prst="rect">
            <a:avLst/>
          </a:prstGeom>
        </p:spPr>
      </p:pic>
      <p:pic>
        <p:nvPicPr>
          <p:cNvPr id="9" name="Picture 8" descr="Text box 2&#10;&#10;Communication difficulties&#10;">
            <a:extLst>
              <a:ext uri="{FF2B5EF4-FFF2-40B4-BE49-F238E27FC236}">
                <a16:creationId xmlns:a16="http://schemas.microsoft.com/office/drawing/2014/main" id="{0D3EEFC3-BB46-5CE3-1A3B-E1540247554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58037" y="1243603"/>
            <a:ext cx="3960000" cy="1569941"/>
          </a:xfrm>
          <a:prstGeom prst="rect">
            <a:avLst/>
          </a:prstGeom>
        </p:spPr>
      </p:pic>
      <p:pic>
        <p:nvPicPr>
          <p:cNvPr id="5" name="Picture 4" descr="Text box 1&#10;&#10;Negative attitudes and discrimination&#10;">
            <a:extLst>
              <a:ext uri="{FF2B5EF4-FFF2-40B4-BE49-F238E27FC236}">
                <a16:creationId xmlns:a16="http://schemas.microsoft.com/office/drawing/2014/main" id="{C1F99636-998C-627F-EE0C-4F8F7BD569B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34747" y="1179500"/>
            <a:ext cx="3998616" cy="1954879"/>
          </a:xfrm>
          <a:prstGeom prst="rect">
            <a:avLst/>
          </a:prstGeom>
        </p:spPr>
      </p:pic>
      <p:sp>
        <p:nvSpPr>
          <p:cNvPr id="3" name="Title 2" descr="Slide title &#10;&#10;Social barriers">
            <a:extLst>
              <a:ext uri="{FF2B5EF4-FFF2-40B4-BE49-F238E27FC236}">
                <a16:creationId xmlns:a16="http://schemas.microsoft.com/office/drawing/2014/main" id="{A6D95A56-15E2-C8FD-7377-366D2CF4502E}"/>
              </a:ext>
            </a:extLst>
          </p:cNvPr>
          <p:cNvSpPr>
            <a:spLocks noGrp="1"/>
          </p:cNvSpPr>
          <p:nvPr>
            <p:ph type="title"/>
          </p:nvPr>
        </p:nvSpPr>
        <p:spPr/>
        <p:txBody>
          <a:bodyPr/>
          <a:lstStyle/>
          <a:p>
            <a:pPr algn="ctr"/>
            <a:r>
              <a:rPr lang="en-US" sz="4400" b="1" strike="noStrike" spc="-202" dirty="0">
                <a:solidFill>
                  <a:schemeClr val="accent3"/>
                </a:solidFill>
                <a:latin typeface="Museo Sans 900"/>
                <a:ea typeface="DejaVu Sans"/>
              </a:rPr>
              <a:t>Social barriers</a:t>
            </a:r>
            <a:br>
              <a:rPr lang="en-GB" sz="4400" b="0" strike="noStrike" spc="-1" dirty="0">
                <a:solidFill>
                  <a:srgbClr val="000000"/>
                </a:solidFill>
                <a:latin typeface="Arial"/>
              </a:rPr>
            </a:br>
            <a:endParaRPr lang="en-US" dirty="0"/>
          </a:p>
        </p:txBody>
      </p:sp>
      <p:sp>
        <p:nvSpPr>
          <p:cNvPr id="2" name="PlaceHolder 1" descr="Slide #16"/>
          <p:cNvSpPr>
            <a:spLocks noGrp="1"/>
          </p:cNvSpPr>
          <p:nvPr>
            <p:ph type="sldNum" idx="1"/>
          </p:nvPr>
        </p:nvSpPr>
        <p:spPr/>
        <p:txBody>
          <a:bodyPr/>
          <a:lstStyle/>
          <a:p>
            <a:fld id="{40288B10-5EF9-408F-A7F9-F269AC0349A7}" type="slidenum">
              <a:rPr/>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961633F-FD16-0C0E-2D51-D4A60E22AF05}"/>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4504" y="1858772"/>
            <a:ext cx="3388872" cy="3531776"/>
          </a:xfrm>
          <a:prstGeom prst="rect">
            <a:avLst/>
          </a:prstGeom>
        </p:spPr>
      </p:pic>
      <p:pic>
        <p:nvPicPr>
          <p:cNvPr id="11" name="Picture 10" descr="Speech bubble 3&#10;&#10;Brings everyone together to learn so that nobody is excluded&#10;">
            <a:extLst>
              <a:ext uri="{FF2B5EF4-FFF2-40B4-BE49-F238E27FC236}">
                <a16:creationId xmlns:a16="http://schemas.microsoft.com/office/drawing/2014/main" id="{614C2650-7E22-CD1E-CF8A-CDFA60C6F9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22036" y="4674838"/>
            <a:ext cx="4078676" cy="1909562"/>
          </a:xfrm>
          <a:prstGeom prst="rect">
            <a:avLst/>
          </a:prstGeom>
        </p:spPr>
      </p:pic>
      <p:pic>
        <p:nvPicPr>
          <p:cNvPr id="9" name="Picture 8" descr="Speech bubble 2&#10;&#10;Makes things fair by giving everyone the support they need to learn&#10;">
            <a:extLst>
              <a:ext uri="{FF2B5EF4-FFF2-40B4-BE49-F238E27FC236}">
                <a16:creationId xmlns:a16="http://schemas.microsoft.com/office/drawing/2014/main" id="{DD26B1F8-AC97-FD82-0F71-BD9D06D7763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09696" y="2789621"/>
            <a:ext cx="4966252" cy="1734247"/>
          </a:xfrm>
          <a:prstGeom prst="rect">
            <a:avLst/>
          </a:prstGeom>
        </p:spPr>
      </p:pic>
      <p:pic>
        <p:nvPicPr>
          <p:cNvPr id="7" name="Picture 6" descr="Speech bubble 1&#10;&#10;Values, respects and celebrates our learning differences&#10;">
            <a:extLst>
              <a:ext uri="{FF2B5EF4-FFF2-40B4-BE49-F238E27FC236}">
                <a16:creationId xmlns:a16="http://schemas.microsoft.com/office/drawing/2014/main" id="{6B31BCD7-18A7-5E3B-09E7-7D82FB781C9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03376" y="1029563"/>
            <a:ext cx="4078676" cy="1793862"/>
          </a:xfrm>
          <a:prstGeom prst="rect">
            <a:avLst/>
          </a:prstGeom>
        </p:spPr>
      </p:pic>
      <p:sp>
        <p:nvSpPr>
          <p:cNvPr id="3" name="Title 2" descr="Slide title &#10;&#10;What is inclusive education?">
            <a:extLst>
              <a:ext uri="{FF2B5EF4-FFF2-40B4-BE49-F238E27FC236}">
                <a16:creationId xmlns:a16="http://schemas.microsoft.com/office/drawing/2014/main" id="{3744796D-D001-B2BF-DE86-1260D079D8BA}"/>
              </a:ext>
            </a:extLst>
          </p:cNvPr>
          <p:cNvSpPr>
            <a:spLocks noGrp="1"/>
          </p:cNvSpPr>
          <p:nvPr>
            <p:ph type="title"/>
          </p:nvPr>
        </p:nvSpPr>
        <p:spPr/>
        <p:txBody>
          <a:bodyPr/>
          <a:lstStyle/>
          <a:p>
            <a:pPr algn="ctr"/>
            <a:r>
              <a:rPr lang="en-US" sz="4400" b="1" strike="noStrike" spc="-1" dirty="0">
                <a:solidFill>
                  <a:srgbClr val="1A70B8"/>
                </a:solidFill>
                <a:latin typeface="Museo Sans 900"/>
                <a:ea typeface="DejaVu Sans"/>
              </a:rPr>
              <a:t>What is inclusive education?</a:t>
            </a:r>
            <a:br>
              <a:rPr lang="en-GB" sz="4400" b="0" strike="noStrike" spc="-1" dirty="0">
                <a:solidFill>
                  <a:srgbClr val="000000"/>
                </a:solidFill>
                <a:latin typeface="Arial"/>
              </a:rPr>
            </a:br>
            <a:endParaRPr lang="en-US" dirty="0"/>
          </a:p>
        </p:txBody>
      </p:sp>
      <p:sp>
        <p:nvSpPr>
          <p:cNvPr id="2" name="PlaceHolder 1" descr="Slide #17"/>
          <p:cNvSpPr>
            <a:spLocks noGrp="1"/>
          </p:cNvSpPr>
          <p:nvPr>
            <p:ph type="sldNum" idx="1"/>
          </p:nvPr>
        </p:nvSpPr>
        <p:spPr/>
        <p:txBody>
          <a:bodyPr/>
          <a:lstStyle/>
          <a:p>
            <a:fld id="{6847771A-98C1-4D68-BD3F-2566CEFC2069}" type="slidenum">
              <a:rPr/>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325">
            <a:extLst>
              <a:ext uri="{FF2B5EF4-FFF2-40B4-BE49-F238E27FC236}">
                <a16:creationId xmlns:a16="http://schemas.microsoft.com/office/drawing/2014/main" id="{739B2EEC-2995-04CE-F569-C6EF826FC737}"/>
              </a:ext>
              <a:ext uri="{C183D7F6-B498-43B3-948B-1728B52AA6E4}">
                <adec:decorative xmlns:adec="http://schemas.microsoft.com/office/drawing/2017/decorative" val="1"/>
              </a:ext>
            </a:extLst>
          </p:cNvPr>
          <p:cNvPicPr/>
          <p:nvPr/>
        </p:nvPicPr>
        <p:blipFill>
          <a:blip r:embed="rId3"/>
          <a:srcRect l="48433" t="18066" r="26553" b="24186"/>
          <a:stretch/>
        </p:blipFill>
        <p:spPr>
          <a:xfrm>
            <a:off x="1679135" y="3570567"/>
            <a:ext cx="1795680" cy="2324880"/>
          </a:xfrm>
          <a:prstGeom prst="rect">
            <a:avLst/>
          </a:prstGeom>
          <a:ln w="0">
            <a:noFill/>
          </a:ln>
        </p:spPr>
      </p:pic>
      <p:pic>
        <p:nvPicPr>
          <p:cNvPr id="8" name="Picture 7">
            <a:extLst>
              <a:ext uri="{FF2B5EF4-FFF2-40B4-BE49-F238E27FC236}">
                <a16:creationId xmlns:a16="http://schemas.microsoft.com/office/drawing/2014/main" id="{77C927E5-B3A0-11F7-4B45-AEE9234996D6}"/>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04593" y="1418400"/>
            <a:ext cx="1116554" cy="3644601"/>
          </a:xfrm>
          <a:prstGeom prst="rect">
            <a:avLst/>
          </a:prstGeom>
        </p:spPr>
      </p:pic>
      <p:sp>
        <p:nvSpPr>
          <p:cNvPr id="6" name="Content Placeholder 5" descr="Text box 2 &#10;Bullet point list. The bullets points on this list are small key icons, this is to emphasise that they are solutions to learning barrier in text box 1. &#10;&#10;List tile: Possible actions&#10;1. Provide screen readers&#10;2. Use large fonts and high colour contrasts&#10;3. Convert text into Braille &#10;4. Provide large print books&#10;">
            <a:extLst>
              <a:ext uri="{FF2B5EF4-FFF2-40B4-BE49-F238E27FC236}">
                <a16:creationId xmlns:a16="http://schemas.microsoft.com/office/drawing/2014/main" id="{32A4F556-6F85-107B-D1AB-00D6BB6C7913}"/>
              </a:ext>
            </a:extLst>
          </p:cNvPr>
          <p:cNvSpPr>
            <a:spLocks noGrp="1"/>
          </p:cNvSpPr>
          <p:nvPr>
            <p:ph/>
          </p:nvPr>
        </p:nvSpPr>
        <p:spPr>
          <a:xfrm>
            <a:off x="6687408" y="1581927"/>
            <a:ext cx="5354280" cy="3977280"/>
          </a:xfrm>
        </p:spPr>
        <p:txBody>
          <a:bodyPr>
            <a:normAutofit/>
          </a:bodyPr>
          <a:lstStyle/>
          <a:p>
            <a:pPr marL="0" indent="0"/>
            <a:r>
              <a:rPr lang="en-GB" sz="3200" b="1" spc="-1" dirty="0">
                <a:solidFill>
                  <a:schemeClr val="accent3"/>
                </a:solidFill>
                <a:latin typeface="Museo Sans 900"/>
              </a:rPr>
              <a:t>Possible actions</a:t>
            </a:r>
          </a:p>
          <a:p>
            <a:r>
              <a:rPr lang="en-GB" sz="2800" spc="-1" dirty="0">
                <a:solidFill>
                  <a:srgbClr val="000000"/>
                </a:solidFill>
                <a:latin typeface="Museo Sans 900"/>
              </a:rPr>
              <a:t>Provide screen readers</a:t>
            </a:r>
          </a:p>
          <a:p>
            <a:endParaRPr lang="en-GB" sz="2800" spc="-1" dirty="0">
              <a:solidFill>
                <a:srgbClr val="000000"/>
              </a:solidFill>
              <a:latin typeface="Museo Sans 900"/>
            </a:endParaRPr>
          </a:p>
          <a:p>
            <a:r>
              <a:rPr lang="en-GB" sz="2800" spc="-1" dirty="0">
                <a:solidFill>
                  <a:srgbClr val="000000"/>
                </a:solidFill>
                <a:latin typeface="Museo Sans 900"/>
              </a:rPr>
              <a:t>Use large fonts and high colour contrasts</a:t>
            </a:r>
          </a:p>
          <a:p>
            <a:endParaRPr lang="en-GB" sz="2800" spc="-1" dirty="0">
              <a:solidFill>
                <a:srgbClr val="000000"/>
              </a:solidFill>
              <a:latin typeface="Museo Sans 900"/>
            </a:endParaRPr>
          </a:p>
          <a:p>
            <a:r>
              <a:rPr lang="en-GB" sz="2800" spc="-1" dirty="0">
                <a:solidFill>
                  <a:srgbClr val="000000"/>
                </a:solidFill>
                <a:latin typeface="Museo Sans 900"/>
              </a:rPr>
              <a:t>Convert text into Braille </a:t>
            </a:r>
          </a:p>
          <a:p>
            <a:endParaRPr lang="en-GB" sz="2800" spc="-1" dirty="0">
              <a:solidFill>
                <a:srgbClr val="000000"/>
              </a:solidFill>
              <a:latin typeface="Museo Sans 900"/>
            </a:endParaRPr>
          </a:p>
          <a:p>
            <a:r>
              <a:rPr lang="en-GB" sz="2800" spc="-1" dirty="0">
                <a:solidFill>
                  <a:srgbClr val="000000"/>
                </a:solidFill>
                <a:latin typeface="Museo Sans 900"/>
              </a:rPr>
              <a:t>Provide large print books</a:t>
            </a:r>
          </a:p>
          <a:p>
            <a:pPr marL="0" indent="0">
              <a:buNone/>
            </a:pPr>
            <a:endParaRPr lang="en-GB" sz="2800" b="0" strike="noStrike" spc="-1" dirty="0">
              <a:solidFill>
                <a:srgbClr val="000000"/>
              </a:solidFill>
              <a:latin typeface="Arial"/>
            </a:endParaRPr>
          </a:p>
          <a:p>
            <a:endParaRPr lang="en-US" dirty="0"/>
          </a:p>
        </p:txBody>
      </p:sp>
      <p:sp>
        <p:nvSpPr>
          <p:cNvPr id="5" name="Content Placeholder 4" descr="Text box 1 &#10;&#10;Information that some people aren’t able to read&#10;&#10;">
            <a:extLst>
              <a:ext uri="{FF2B5EF4-FFF2-40B4-BE49-F238E27FC236}">
                <a16:creationId xmlns:a16="http://schemas.microsoft.com/office/drawing/2014/main" id="{EFB18656-DAF7-7BA6-2C51-1C78F5876DB5}"/>
              </a:ext>
            </a:extLst>
          </p:cNvPr>
          <p:cNvSpPr>
            <a:spLocks noGrp="1"/>
          </p:cNvSpPr>
          <p:nvPr>
            <p:ph/>
          </p:nvPr>
        </p:nvSpPr>
        <p:spPr>
          <a:xfrm>
            <a:off x="610828" y="1296334"/>
            <a:ext cx="4428720" cy="1874066"/>
          </a:xfrm>
        </p:spPr>
        <p:txBody>
          <a:bodyPr/>
          <a:lstStyle/>
          <a:p>
            <a:pPr marL="0" indent="0">
              <a:buNone/>
            </a:pPr>
            <a:r>
              <a:rPr lang="en-GB" sz="3200" b="1" spc="-1" dirty="0">
                <a:solidFill>
                  <a:schemeClr val="accent3"/>
                </a:solidFill>
                <a:latin typeface="Museo Sans 900"/>
              </a:rPr>
              <a:t>Barrier to learning</a:t>
            </a:r>
          </a:p>
          <a:p>
            <a:pPr marL="0" indent="0">
              <a:buNone/>
            </a:pPr>
            <a:r>
              <a:rPr lang="en-GB" sz="2800" spc="-1" dirty="0">
                <a:solidFill>
                  <a:srgbClr val="000000"/>
                </a:solidFill>
                <a:latin typeface="Museo Sans 900"/>
              </a:rPr>
              <a:t>Information that some people aren’t able to read</a:t>
            </a:r>
          </a:p>
          <a:p>
            <a:pPr marL="0" indent="0">
              <a:buNone/>
            </a:pPr>
            <a:endParaRPr lang="en-US" dirty="0"/>
          </a:p>
        </p:txBody>
      </p:sp>
      <p:sp>
        <p:nvSpPr>
          <p:cNvPr id="413" name="Rectangle 19" descr="Slide subtitle &#10;&#10;Additional slide for ages 11-16&#10;"/>
          <p:cNvSpPr/>
          <p:nvPr/>
        </p:nvSpPr>
        <p:spPr>
          <a:xfrm>
            <a:off x="899999" y="6184800"/>
            <a:ext cx="4604593" cy="399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en-GB" sz="2200" b="0" strike="noStrike" spc="-1" dirty="0">
                <a:solidFill>
                  <a:schemeClr val="accent3"/>
                </a:solidFill>
                <a:latin typeface="Museo Sans 900"/>
                <a:ea typeface="DejaVu Sans"/>
              </a:rPr>
              <a:t>Additional slide for ages 11-16</a:t>
            </a:r>
            <a:endParaRPr lang="en-GB" sz="2200" b="0" strike="noStrike" spc="-1" dirty="0">
              <a:solidFill>
                <a:srgbClr val="000000"/>
              </a:solidFill>
              <a:latin typeface="Arial"/>
            </a:endParaRPr>
          </a:p>
        </p:txBody>
      </p:sp>
      <p:sp>
        <p:nvSpPr>
          <p:cNvPr id="3" name="Title 2" descr="Slide title: Locks and keys &#10;&#10;Overview of slide: This slide features an example exercise identifying some potential barriers to learning that people with disabilities might face. &#10;In this example, the exercise focuses on visual impairment. Students completing the exercise will think of other potential barriers. ">
            <a:extLst>
              <a:ext uri="{FF2B5EF4-FFF2-40B4-BE49-F238E27FC236}">
                <a16:creationId xmlns:a16="http://schemas.microsoft.com/office/drawing/2014/main" id="{511007F7-B2C1-D113-6250-88230A0C6029}"/>
              </a:ext>
            </a:extLst>
          </p:cNvPr>
          <p:cNvSpPr>
            <a:spLocks noGrp="1"/>
          </p:cNvSpPr>
          <p:nvPr>
            <p:ph type="title"/>
          </p:nvPr>
        </p:nvSpPr>
        <p:spPr/>
        <p:txBody>
          <a:bodyPr/>
          <a:lstStyle/>
          <a:p>
            <a:pPr algn="ctr"/>
            <a:r>
              <a:rPr lang="en-US" sz="4400" b="1" strike="noStrike" spc="-202" dirty="0">
                <a:solidFill>
                  <a:schemeClr val="accent3"/>
                </a:solidFill>
                <a:latin typeface="Museo Sans 900"/>
                <a:ea typeface="DejaVu Sans"/>
              </a:rPr>
              <a:t>Locks and keys</a:t>
            </a:r>
            <a:br>
              <a:rPr lang="en-GB" sz="4400" b="0" strike="noStrike" spc="-1" dirty="0">
                <a:solidFill>
                  <a:srgbClr val="000000"/>
                </a:solidFill>
                <a:latin typeface="Arial"/>
              </a:rPr>
            </a:br>
            <a:endParaRPr lang="en-US" dirty="0"/>
          </a:p>
        </p:txBody>
      </p:sp>
      <p:sp>
        <p:nvSpPr>
          <p:cNvPr id="2" name="PlaceHolder 1" descr="Slide #18"/>
          <p:cNvSpPr>
            <a:spLocks noGrp="1"/>
          </p:cNvSpPr>
          <p:nvPr>
            <p:ph type="sldNum" idx="1"/>
          </p:nvPr>
        </p:nvSpPr>
        <p:spPr/>
        <p:txBody>
          <a:bodyPr/>
          <a:lstStyle/>
          <a:p>
            <a:fld id="{472EDF8B-A7D8-4947-8FF8-8236C339E214}" type="slidenum">
              <a:rPr/>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oto of Aksheyaa, a Theirworld Global Youth Ambassador from India speaking at a podium. ">
            <a:extLst>
              <a:ext uri="{FF2B5EF4-FFF2-40B4-BE49-F238E27FC236}">
                <a16:creationId xmlns:a16="http://schemas.microsoft.com/office/drawing/2014/main" id="{88B1E6EC-DADD-E049-05B8-FD6EDA3C1DC1}"/>
              </a:ext>
            </a:extLst>
          </p:cNvPr>
          <p:cNvPicPr>
            <a:picLocks noChangeAspect="1"/>
          </p:cNvPicPr>
          <p:nvPr/>
        </p:nvPicPr>
        <p:blipFill rotWithShape="1">
          <a:blip r:embed="rId3">
            <a:extLst>
              <a:ext uri="{28A0092B-C50C-407E-A947-70E740481C1C}">
                <a14:useLocalDpi xmlns:a14="http://schemas.microsoft.com/office/drawing/2010/main" val="0"/>
              </a:ext>
            </a:extLst>
          </a:blip>
          <a:srcRect l="21760" t="4604" r="29512" b="45524"/>
          <a:stretch/>
        </p:blipFill>
        <p:spPr>
          <a:xfrm>
            <a:off x="3802430" y="818058"/>
            <a:ext cx="7653130" cy="5221884"/>
          </a:xfrm>
          <a:prstGeom prst="rect">
            <a:avLst/>
          </a:prstGeom>
        </p:spPr>
      </p:pic>
      <p:pic>
        <p:nvPicPr>
          <p:cNvPr id="11" name="Picture 10" descr="Speech bubble &#10;Quote from &#10;Aksheyaa,&#10;Theirworld Global Youth Ambassador from India &#10;&#10;“Even if you are just there for one person, that is an important difference in their life.”&#10;&#10;&#10;">
            <a:extLst>
              <a:ext uri="{FF2B5EF4-FFF2-40B4-BE49-F238E27FC236}">
                <a16:creationId xmlns:a16="http://schemas.microsoft.com/office/drawing/2014/main" id="{028604F9-24A6-4A2C-CF80-61D073EF8707}"/>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7426" b="93069" l="5394" r="95773">
                        <a14:foregroundMark x1="66764" y1="5941" x2="56851" y2="10149"/>
                        <a14:foregroundMark x1="56851" y1="10149" x2="17930" y2="10644"/>
                        <a14:foregroundMark x1="17930" y1="10644" x2="10933" y2="13614"/>
                        <a14:foregroundMark x1="10933" y1="13614" x2="8017" y2="25248"/>
                        <a14:foregroundMark x1="8017" y1="25248" x2="6560" y2="54455"/>
                        <a14:foregroundMark x1="6560" y1="54455" x2="8017" y2="66832"/>
                        <a14:foregroundMark x1="8017" y1="66832" x2="14869" y2="74505"/>
                        <a14:foregroundMark x1="14869" y1="74505" x2="34402" y2="76485"/>
                        <a14:foregroundMark x1="34402" y1="76485" x2="58455" y2="71287"/>
                        <a14:foregroundMark x1="58455" y1="71287" x2="80029" y2="76733"/>
                        <a14:foregroundMark x1="80029" y1="76733" x2="88921" y2="83416"/>
                        <a14:foregroundMark x1="88921" y1="83416" x2="93586" y2="67079"/>
                        <a14:foregroundMark x1="93586" y1="67079" x2="94606" y2="53465"/>
                        <a14:foregroundMark x1="94606" y1="53465" x2="91837" y2="24257"/>
                        <a14:foregroundMark x1="91837" y1="24257" x2="86006" y2="14109"/>
                        <a14:foregroundMark x1="86006" y1="14109" x2="67930" y2="7426"/>
                        <a14:foregroundMark x1="67930" y1="7426" x2="63994" y2="9653"/>
                        <a14:foregroundMark x1="5977" y1="20545" x2="5394" y2="61881"/>
                        <a14:foregroundMark x1="23761" y1="16337" x2="14431" y2="17822"/>
                        <a14:foregroundMark x1="14431" y1="17822" x2="10787" y2="32921"/>
                        <a14:foregroundMark x1="10787" y1="32921" x2="14431" y2="49257"/>
                        <a14:foregroundMark x1="14431" y1="49257" x2="24927" y2="50000"/>
                        <a14:foregroundMark x1="24927" y1="50000" x2="31050" y2="37129"/>
                        <a14:foregroundMark x1="31050" y1="37129" x2="29009" y2="20050"/>
                        <a14:foregroundMark x1="29009" y1="20050" x2="24198" y2="16337"/>
                        <a14:foregroundMark x1="19096" y1="23515" x2="19096" y2="23515"/>
                        <a14:foregroundMark x1="17493" y1="21782" x2="35423" y2="22525"/>
                        <a14:foregroundMark x1="35423" y1="22525" x2="55539" y2="20792"/>
                        <a14:foregroundMark x1="55539" y1="20792" x2="80612" y2="24010"/>
                        <a14:foregroundMark x1="80612" y1="24010" x2="86880" y2="31931"/>
                        <a14:foregroundMark x1="86880" y1="31931" x2="59913" y2="36881"/>
                        <a14:foregroundMark x1="59913" y1="36881" x2="51020" y2="34901"/>
                        <a14:foregroundMark x1="51020" y1="34901" x2="60496" y2="30941"/>
                        <a14:foregroundMark x1="60496" y1="30941" x2="15598" y2="33663"/>
                        <a14:foregroundMark x1="15598" y1="33663" x2="57289" y2="50000"/>
                        <a14:foregroundMark x1="57289" y1="50000" x2="30758" y2="42574"/>
                        <a14:foregroundMark x1="30758" y1="42574" x2="48105" y2="40347"/>
                        <a14:foregroundMark x1="48105" y1="40347" x2="20408" y2="42079"/>
                        <a14:foregroundMark x1="20408" y1="42079" x2="66472" y2="33168"/>
                        <a14:foregroundMark x1="66472" y1="33168" x2="57143" y2="44307"/>
                        <a14:foregroundMark x1="57143" y1="44307" x2="65015" y2="49257"/>
                        <a14:foregroundMark x1="65015" y1="49257" x2="65598" y2="65594"/>
                        <a14:foregroundMark x1="65598" y1="65594" x2="58892" y2="60891"/>
                        <a14:foregroundMark x1="58892" y1="60891" x2="68513" y2="69802"/>
                        <a14:foregroundMark x1="68513" y1="69802" x2="77988" y2="69802"/>
                        <a14:foregroundMark x1="77988" y1="69802" x2="87172" y2="69554"/>
                        <a14:foregroundMark x1="87172" y1="69554" x2="22012" y2="67574"/>
                        <a14:foregroundMark x1="22012" y1="67574" x2="38047" y2="70545"/>
                        <a14:foregroundMark x1="38047" y1="70545" x2="36443" y2="61386"/>
                        <a14:foregroundMark x1="94023" y1="31436" x2="93440" y2="52723"/>
                        <a14:foregroundMark x1="92711" y1="88366" x2="92711" y2="88366"/>
                        <a14:foregroundMark x1="92711" y1="88366" x2="88921" y2="84901"/>
                        <a14:foregroundMark x1="95627" y1="90842" x2="95773" y2="93069"/>
                        <a14:foregroundMark x1="15743" y1="71287" x2="16035" y2="61386"/>
                        <a14:foregroundMark x1="54373" y1="62624" x2="38047" y2="61386"/>
                        <a14:foregroundMark x1="52332" y1="36386" x2="50292" y2="45792"/>
                        <a14:foregroundMark x1="73615" y1="42822" x2="72886" y2="48020"/>
                      </a14:backgroundRemoval>
                    </a14:imgEffect>
                  </a14:imgLayer>
                </a14:imgProps>
              </a:ext>
              <a:ext uri="{28A0092B-C50C-407E-A947-70E740481C1C}">
                <a14:useLocalDpi xmlns:a14="http://schemas.microsoft.com/office/drawing/2010/main" val="0"/>
              </a:ext>
            </a:extLst>
          </a:blip>
          <a:stretch>
            <a:fillRect/>
          </a:stretch>
        </p:blipFill>
        <p:spPr>
          <a:xfrm>
            <a:off x="285985" y="940981"/>
            <a:ext cx="6582418" cy="3876526"/>
          </a:xfrm>
          <a:prstGeom prst="rect">
            <a:avLst/>
          </a:prstGeom>
        </p:spPr>
      </p:pic>
      <p:sp>
        <p:nvSpPr>
          <p:cNvPr id="3" name="Title 2" descr="Slide title &#10;&#10;Theirworld Global Youth Ambassador  Aksheyaa">
            <a:extLst>
              <a:ext uri="{FF2B5EF4-FFF2-40B4-BE49-F238E27FC236}">
                <a16:creationId xmlns:a16="http://schemas.microsoft.com/office/drawing/2014/main" id="{32F371F2-AB82-6247-A00C-81B4B04E5269}"/>
              </a:ext>
            </a:extLst>
          </p:cNvPr>
          <p:cNvSpPr>
            <a:spLocks noGrp="1"/>
          </p:cNvSpPr>
          <p:nvPr>
            <p:ph type="title"/>
          </p:nvPr>
        </p:nvSpPr>
        <p:spPr>
          <a:xfrm>
            <a:off x="483120" y="-1628352"/>
            <a:ext cx="10972440" cy="1144800"/>
          </a:xfrm>
        </p:spPr>
        <p:txBody>
          <a:bodyPr/>
          <a:lstStyle/>
          <a:p>
            <a:r>
              <a:rPr lang="en-US" b="1" dirty="0" err="1">
                <a:latin typeface="Museo Sans 700" panose="02000000000000000000" pitchFamily="2" charset="77"/>
              </a:rPr>
              <a:t>Theirworld</a:t>
            </a:r>
            <a:r>
              <a:rPr lang="en-US" b="1" dirty="0">
                <a:latin typeface="Museo Sans 700" panose="02000000000000000000" pitchFamily="2" charset="77"/>
              </a:rPr>
              <a:t> Global Youth Ambassador</a:t>
            </a:r>
            <a:r>
              <a:rPr lang="en-GB" sz="4400" strike="noStrike" spc="-1" dirty="0">
                <a:solidFill>
                  <a:srgbClr val="000000"/>
                </a:solidFill>
                <a:latin typeface="Museo Sans 900"/>
                <a:ea typeface="+mn-ea"/>
              </a:rPr>
              <a:t> </a:t>
            </a:r>
            <a:r>
              <a:rPr lang="en-GB" sz="4400" b="1" strike="noStrike" spc="-1" dirty="0" err="1">
                <a:solidFill>
                  <a:srgbClr val="000000"/>
                </a:solidFill>
                <a:latin typeface="Museo Sans 700" panose="02000000000000000000" pitchFamily="2" charset="77"/>
                <a:ea typeface="+mn-ea"/>
              </a:rPr>
              <a:t>Aksheyaa</a:t>
            </a:r>
            <a:endParaRPr lang="en-US" b="1" dirty="0">
              <a:latin typeface="Museo Sans 700" panose="02000000000000000000" pitchFamily="2" charset="77"/>
            </a:endParaRPr>
          </a:p>
        </p:txBody>
      </p:sp>
      <p:sp>
        <p:nvSpPr>
          <p:cNvPr id="2" name="PlaceHolder 1" descr="Slide #19"/>
          <p:cNvSpPr>
            <a:spLocks noGrp="1"/>
          </p:cNvSpPr>
          <p:nvPr>
            <p:ph type="sldNum" idx="1"/>
          </p:nvPr>
        </p:nvSpPr>
        <p:spPr/>
        <p:txBody>
          <a:bodyPr/>
          <a:lstStyle/>
          <a:p>
            <a:fld id="{017878DF-6526-458B-8CA2-06DFFBCC9847}" type="slidenum">
              <a:rPr/>
              <a:t>19</a:t>
            </a:fld>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Speech bubble 4&#10;&#10;What other similarities and differences might people have?">
            <a:extLst>
              <a:ext uri="{FF2B5EF4-FFF2-40B4-BE49-F238E27FC236}">
                <a16:creationId xmlns:a16="http://schemas.microsoft.com/office/drawing/2014/main" id="{D6E34B8B-7972-D6A0-F7EE-A1B7081296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10144" y="3729831"/>
            <a:ext cx="4366737" cy="2126411"/>
          </a:xfrm>
          <a:prstGeom prst="rect">
            <a:avLst/>
          </a:prstGeom>
        </p:spPr>
      </p:pic>
      <p:pic>
        <p:nvPicPr>
          <p:cNvPr id="9" name="Picture 8" descr="Speech bubble 3&#10;&#10;What did you do (or notice others doing) to help make sure that everyone was included?&#10;">
            <a:extLst>
              <a:ext uri="{FF2B5EF4-FFF2-40B4-BE49-F238E27FC236}">
                <a16:creationId xmlns:a16="http://schemas.microsoft.com/office/drawing/2014/main" id="{67CF4864-39C5-2255-DC09-C55CDFCDD7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3151" y="3503899"/>
            <a:ext cx="5042549" cy="2817295"/>
          </a:xfrm>
          <a:prstGeom prst="rect">
            <a:avLst/>
          </a:prstGeom>
        </p:spPr>
      </p:pic>
      <p:pic>
        <p:nvPicPr>
          <p:cNvPr id="7" name="Picture 6" descr="Speech bubble 2&#10;&#10;Did anyone find out something about someone else that they didn’t know before?">
            <a:extLst>
              <a:ext uri="{FF2B5EF4-FFF2-40B4-BE49-F238E27FC236}">
                <a16:creationId xmlns:a16="http://schemas.microsoft.com/office/drawing/2014/main" id="{7869957B-FE84-9476-62E1-EB7DAFD3F39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48063" y="1189811"/>
            <a:ext cx="4927257" cy="2540020"/>
          </a:xfrm>
          <a:prstGeom prst="rect">
            <a:avLst/>
          </a:prstGeom>
        </p:spPr>
      </p:pic>
      <p:pic>
        <p:nvPicPr>
          <p:cNvPr id="5" name="Picture 4" descr="Speech bubble 1 &#10;&#10;Did you enjoy playing the game? ">
            <a:extLst>
              <a:ext uri="{FF2B5EF4-FFF2-40B4-BE49-F238E27FC236}">
                <a16:creationId xmlns:a16="http://schemas.microsoft.com/office/drawing/2014/main" id="{0AB82780-937D-F9D3-F1D6-27BE421E7B4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67894" y="1252711"/>
            <a:ext cx="4365725" cy="2120495"/>
          </a:xfrm>
          <a:prstGeom prst="rect">
            <a:avLst/>
          </a:prstGeom>
        </p:spPr>
      </p:pic>
      <p:sp>
        <p:nvSpPr>
          <p:cNvPr id="3" name="Title 2" descr="Slide title&#10;&#10;Getting to know you">
            <a:extLst>
              <a:ext uri="{FF2B5EF4-FFF2-40B4-BE49-F238E27FC236}">
                <a16:creationId xmlns:a16="http://schemas.microsoft.com/office/drawing/2014/main" id="{53321DED-0D50-2BF0-DB33-7DD57FF2C3E8}"/>
              </a:ext>
            </a:extLst>
          </p:cNvPr>
          <p:cNvSpPr>
            <a:spLocks noGrp="1"/>
          </p:cNvSpPr>
          <p:nvPr>
            <p:ph type="title"/>
          </p:nvPr>
        </p:nvSpPr>
        <p:spPr/>
        <p:txBody>
          <a:bodyPr/>
          <a:lstStyle/>
          <a:p>
            <a:pPr algn="ctr"/>
            <a:r>
              <a:rPr lang="en-US" sz="4400" b="1" strike="noStrike" spc="-1" dirty="0">
                <a:solidFill>
                  <a:srgbClr val="E94D18"/>
                </a:solidFill>
                <a:latin typeface="Museo Sans 900"/>
                <a:ea typeface="DejaVu Sans"/>
              </a:rPr>
              <a:t>Getting to know you</a:t>
            </a:r>
            <a:br>
              <a:rPr lang="en-US" sz="4400" b="1" strike="noStrike" spc="-1" dirty="0">
                <a:solidFill>
                  <a:srgbClr val="E94D18"/>
                </a:solidFill>
                <a:latin typeface="Museo Sans 900"/>
                <a:ea typeface="DejaVu Sans"/>
              </a:rPr>
            </a:br>
            <a:endParaRPr lang="en-US" dirty="0"/>
          </a:p>
        </p:txBody>
      </p:sp>
      <p:sp>
        <p:nvSpPr>
          <p:cNvPr id="2" name="PlaceHolder 1" descr="Slide #2"/>
          <p:cNvSpPr>
            <a:spLocks noGrp="1"/>
          </p:cNvSpPr>
          <p:nvPr>
            <p:ph type="sldNum" idx="1"/>
          </p:nvPr>
        </p:nvSpPr>
        <p:spPr/>
        <p:txBody>
          <a:bodyPr/>
          <a:lstStyle/>
          <a:p>
            <a:fld id="{FB174A94-1BE8-4477-9B0B-74D076FD5F89}" type="slidenum">
              <a:rPr/>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oto of Kigenyi, a Theirworld Global Youth Ambassador from Uganda speaking at a podium. &#10;">
            <a:extLst>
              <a:ext uri="{FF2B5EF4-FFF2-40B4-BE49-F238E27FC236}">
                <a16:creationId xmlns:a16="http://schemas.microsoft.com/office/drawing/2014/main" id="{169F1408-D540-66EC-41D7-A8AAA2E82D8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805" t="7931" r="7821" b="5786"/>
          <a:stretch/>
        </p:blipFill>
        <p:spPr>
          <a:xfrm>
            <a:off x="1148041" y="1112108"/>
            <a:ext cx="4947960" cy="4942703"/>
          </a:xfrm>
          <a:prstGeom prst="rect">
            <a:avLst/>
          </a:prstGeom>
        </p:spPr>
      </p:pic>
      <p:pic>
        <p:nvPicPr>
          <p:cNvPr id="7" name="Picture 6" descr="A blue rectangle with white text">
            <a:extLst>
              <a:ext uri="{FF2B5EF4-FFF2-40B4-BE49-F238E27FC236}">
                <a16:creationId xmlns:a16="http://schemas.microsoft.com/office/drawing/2014/main" id="{B461E08A-BD8E-5C44-A77F-6CA239DE06F0}"/>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9884" b="89826" l="9091" r="95606">
                        <a14:foregroundMark x1="9091" y1="86919" x2="15455" y2="77326"/>
                        <a14:foregroundMark x1="15455" y1="77326" x2="15758" y2="77326"/>
                        <a14:foregroundMark x1="21667" y1="84302" x2="29848" y2="84593"/>
                        <a14:foregroundMark x1="29848" y1="84593" x2="73485" y2="68605"/>
                        <a14:foregroundMark x1="73485" y1="68605" x2="73788" y2="67733"/>
                        <a14:foregroundMark x1="92727" y1="43023" x2="88636" y2="26744"/>
                        <a14:foregroundMark x1="88636" y1="26744" x2="82879" y2="16279"/>
                        <a14:foregroundMark x1="82879" y1="16279" x2="73485" y2="13953"/>
                        <a14:foregroundMark x1="73485" y1="13953" x2="67121" y2="15407"/>
                        <a14:foregroundMark x1="84091" y1="20640" x2="24242" y2="25581"/>
                        <a14:foregroundMark x1="24242" y1="25581" x2="16970" y2="37500"/>
                        <a14:foregroundMark x1="16970" y1="37500" x2="18939" y2="52616"/>
                        <a14:foregroundMark x1="18939" y1="52616" x2="33636" y2="69477"/>
                        <a14:foregroundMark x1="33636" y1="69477" x2="43333" y2="73837"/>
                        <a14:foregroundMark x1="43333" y1="73837" x2="69394" y2="68605"/>
                        <a14:foregroundMark x1="69394" y1="68605" x2="79242" y2="54070"/>
                        <a14:foregroundMark x1="79242" y1="54070" x2="82273" y2="40988"/>
                        <a14:foregroundMark x1="82273" y1="40988" x2="75606" y2="27616"/>
                        <a14:foregroundMark x1="75606" y1="27616" x2="68485" y2="20640"/>
                        <a14:foregroundMark x1="68485" y1="20640" x2="65152" y2="21802"/>
                        <a14:foregroundMark x1="86667" y1="37791" x2="91970" y2="46802"/>
                        <a14:foregroundMark x1="91970" y1="46802" x2="92424" y2="55523"/>
                        <a14:foregroundMark x1="95606" y1="47965" x2="95606" y2="47965"/>
                        <a14:foregroundMark x1="55455" y1="10465" x2="55455" y2="10465"/>
                        <a14:foregroundMark x1="19545" y1="11337" x2="21061" y2="11628"/>
                        <a14:foregroundMark x1="20303" y1="9884" x2="20303" y2="9884"/>
                        <a14:foregroundMark x1="24697" y1="22093" x2="24697" y2="22093"/>
                        <a14:foregroundMark x1="29545" y1="21802" x2="29545" y2="21802"/>
                        <a14:foregroundMark x1="30152" y1="22674" x2="30152" y2="22674"/>
                        <a14:foregroundMark x1="32576" y1="22965" x2="32576" y2="22965"/>
                        <a14:foregroundMark x1="27121" y1="32849" x2="38636" y2="32849"/>
                        <a14:foregroundMark x1="38636" y1="32849" x2="60152" y2="32267"/>
                        <a14:foregroundMark x1="62576" y1="32267" x2="69848" y2="31977"/>
                        <a14:foregroundMark x1="69848" y1="31977" x2="72424" y2="31977"/>
                        <a14:foregroundMark x1="86364" y1="32267" x2="84848" y2="34012"/>
                        <a14:foregroundMark x1="85606" y1="43023" x2="81212" y2="46512"/>
                        <a14:foregroundMark x1="78333" y1="40988" x2="76970" y2="47093"/>
                        <a14:foregroundMark x1="73636" y1="43314" x2="64848" y2="44186"/>
                        <a14:foregroundMark x1="50455" y1="44186" x2="59697" y2="44477"/>
                        <a14:foregroundMark x1="59697" y1="44477" x2="64242" y2="44186"/>
                        <a14:foregroundMark x1="46364" y1="43023" x2="34848" y2="43314"/>
                        <a14:foregroundMark x1="32576" y1="42442" x2="18030" y2="42733"/>
                        <a14:foregroundMark x1="26212" y1="56686" x2="34697" y2="56977"/>
                        <a14:foregroundMark x1="34697" y1="56977" x2="72879" y2="51744"/>
                        <a14:foregroundMark x1="72879" y1="51744" x2="74394" y2="52326"/>
                        <a14:foregroundMark x1="26364" y1="53488" x2="37576" y2="53779"/>
                        <a14:foregroundMark x1="84394" y1="79651" x2="63939" y2="81977"/>
                        <a14:foregroundMark x1="26061" y1="80523" x2="33788" y2="80814"/>
                        <a14:foregroundMark x1="85303" y1="9884" x2="85303" y2="9884"/>
                      </a14:backgroundRemoval>
                    </a14:imgEffect>
                  </a14:imgLayer>
                </a14:imgProps>
              </a:ext>
              <a:ext uri="{28A0092B-C50C-407E-A947-70E740481C1C}">
                <a14:useLocalDpi xmlns:a14="http://schemas.microsoft.com/office/drawing/2010/main" val="0"/>
              </a:ext>
            </a:extLst>
          </a:blip>
          <a:stretch>
            <a:fillRect/>
          </a:stretch>
        </p:blipFill>
        <p:spPr>
          <a:xfrm>
            <a:off x="4755180" y="393538"/>
            <a:ext cx="7066084" cy="3682929"/>
          </a:xfrm>
          <a:prstGeom prst="rect">
            <a:avLst/>
          </a:prstGeom>
        </p:spPr>
      </p:pic>
      <p:sp>
        <p:nvSpPr>
          <p:cNvPr id="3" name="Title 2" descr="Slide title &#10;&#10;Theirworld Global Youth Ambassador Kigenyi">
            <a:extLst>
              <a:ext uri="{FF2B5EF4-FFF2-40B4-BE49-F238E27FC236}">
                <a16:creationId xmlns:a16="http://schemas.microsoft.com/office/drawing/2014/main" id="{25BEA7F7-BE42-C51E-A4DC-BA38EF6AFA9E}"/>
              </a:ext>
            </a:extLst>
          </p:cNvPr>
          <p:cNvSpPr>
            <a:spLocks noGrp="1"/>
          </p:cNvSpPr>
          <p:nvPr>
            <p:ph type="title"/>
          </p:nvPr>
        </p:nvSpPr>
        <p:spPr>
          <a:xfrm>
            <a:off x="288504" y="-1417276"/>
            <a:ext cx="10972440" cy="1144800"/>
          </a:xfrm>
        </p:spPr>
        <p:txBody>
          <a:bodyPr/>
          <a:lstStyle/>
          <a:p>
            <a:r>
              <a:rPr lang="en-US" b="1" dirty="0" err="1">
                <a:latin typeface="Museo Sans 700" panose="02000000000000000000" pitchFamily="2" charset="77"/>
              </a:rPr>
              <a:t>Theirworld</a:t>
            </a:r>
            <a:r>
              <a:rPr lang="en-US" b="1" dirty="0">
                <a:latin typeface="Museo Sans 700" panose="02000000000000000000" pitchFamily="2" charset="77"/>
              </a:rPr>
              <a:t> Global Youth Ambassador Kigenyi</a:t>
            </a:r>
          </a:p>
        </p:txBody>
      </p:sp>
      <p:sp>
        <p:nvSpPr>
          <p:cNvPr id="2" name="PlaceHolder 1" descr="Slide #20"/>
          <p:cNvSpPr>
            <a:spLocks noGrp="1"/>
          </p:cNvSpPr>
          <p:nvPr>
            <p:ph type="sldNum" idx="1"/>
          </p:nvPr>
        </p:nvSpPr>
        <p:spPr/>
        <p:txBody>
          <a:bodyPr/>
          <a:lstStyle/>
          <a:p>
            <a:fld id="{952F3568-5180-40BC-9BAE-8ABC366CC49A}" type="slidenum">
              <a:rPr/>
              <a:t>20</a:t>
            </a:fld>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1A70B8"/>
        </a:solidFill>
        <a:effectLst/>
      </p:bgPr>
    </p:bg>
    <p:spTree>
      <p:nvGrpSpPr>
        <p:cNvPr id="1" name=""/>
        <p:cNvGrpSpPr/>
        <p:nvPr/>
      </p:nvGrpSpPr>
      <p:grpSpPr>
        <a:xfrm>
          <a:off x="0" y="0"/>
          <a:ext cx="0" cy="0"/>
          <a:chOff x="0" y="0"/>
          <a:chExt cx="0" cy="0"/>
        </a:xfrm>
      </p:grpSpPr>
      <p:sp>
        <p:nvSpPr>
          <p:cNvPr id="8" name="Title 2" descr="Slide title&#10;&#10;Thinking time.&#10;&#10;Overview of slide: This slide lists questions to prompt discussion about possible actions that learners have thought of that they could take to make their classroom or school more inclusive. &#10;">
            <a:extLst>
              <a:ext uri="{FF2B5EF4-FFF2-40B4-BE49-F238E27FC236}">
                <a16:creationId xmlns:a16="http://schemas.microsoft.com/office/drawing/2014/main" id="{0B353AE0-71B4-4515-10F6-FDE0EED3AB27}"/>
              </a:ext>
              <a:ext uri="{C183D7F6-B498-43B3-948B-1728B52AA6E4}">
                <adec:decorative xmlns:adec="http://schemas.microsoft.com/office/drawing/2017/decorative" val="0"/>
              </a:ext>
            </a:extLst>
          </p:cNvPr>
          <p:cNvSpPr txBox="1">
            <a:spLocks noGrp="1"/>
          </p:cNvSpPr>
          <p:nvPr>
            <p:ph type="title" idx="4294967295"/>
          </p:nvPr>
        </p:nvSpPr>
        <p:spPr>
          <a:xfrm>
            <a:off x="692540" y="722006"/>
            <a:ext cx="10972440" cy="1144800"/>
          </a:xfrm>
          <a:prstGeom prst="rect">
            <a:avLst/>
          </a:prstGeom>
          <a:noFill/>
          <a:ln w="0">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400" b="1" i="0" u="none" strike="noStrike" kern="1200" cap="none" spc="-1" normalizeH="0" baseline="0" noProof="0" dirty="0">
                <a:ln>
                  <a:noFill/>
                </a:ln>
                <a:solidFill>
                  <a:srgbClr val="FFFFFF"/>
                </a:solidFill>
                <a:effectLst/>
                <a:uLnTx/>
                <a:uFillTx/>
                <a:latin typeface="Museo Sans 900"/>
                <a:ea typeface="DejaVu Sans"/>
                <a:cs typeface="+mj-cs"/>
              </a:rPr>
              <a:t>Thinking time</a:t>
            </a:r>
            <a:br>
              <a:rPr kumimoji="0" lang="en-GB" sz="4400" b="0" i="0" u="none" strike="noStrike" kern="1200" cap="none" spc="-1" normalizeH="0" baseline="0" noProof="0" dirty="0">
                <a:ln>
                  <a:noFill/>
                </a:ln>
                <a:solidFill>
                  <a:srgbClr val="000000"/>
                </a:solidFill>
                <a:effectLst/>
                <a:uLnTx/>
                <a:uFillTx/>
                <a:latin typeface="Arial"/>
                <a:ea typeface="+mj-ea"/>
                <a:cs typeface="+mj-cs"/>
              </a:rPr>
            </a:b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9" name="Picture 8" descr="Text box 3&#10;&#10;What might be the barriers to carrying out some of these actions?&#10;">
            <a:extLst>
              <a:ext uri="{FF2B5EF4-FFF2-40B4-BE49-F238E27FC236}">
                <a16:creationId xmlns:a16="http://schemas.microsoft.com/office/drawing/2014/main" id="{3AC76092-E32D-69B0-0B9E-B3ACA2D63B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6967" y="3926297"/>
            <a:ext cx="6598066" cy="2545711"/>
          </a:xfrm>
          <a:prstGeom prst="rect">
            <a:avLst/>
          </a:prstGeom>
        </p:spPr>
      </p:pic>
      <p:pic>
        <p:nvPicPr>
          <p:cNvPr id="7" name="Picture 6" descr="Text box 2&#10;&#10;What impact might each of these actions have?&#10;">
            <a:extLst>
              <a:ext uri="{FF2B5EF4-FFF2-40B4-BE49-F238E27FC236}">
                <a16:creationId xmlns:a16="http://schemas.microsoft.com/office/drawing/2014/main" id="{FF2A2839-B3A3-A77E-B3C3-9A2611E03D39}"/>
              </a:ext>
            </a:extLst>
          </p:cNvPr>
          <p:cNvPicPr>
            <a:picLocks noChangeAspect="1"/>
          </p:cNvPicPr>
          <p:nvPr/>
        </p:nvPicPr>
        <p:blipFill rotWithShape="1">
          <a:blip r:embed="rId4">
            <a:extLst>
              <a:ext uri="{28A0092B-C50C-407E-A947-70E740481C1C}">
                <a14:useLocalDpi xmlns:a14="http://schemas.microsoft.com/office/drawing/2010/main" val="0"/>
              </a:ext>
            </a:extLst>
          </a:blip>
          <a:srcRect l="4504" t="-1428"/>
          <a:stretch/>
        </p:blipFill>
        <p:spPr>
          <a:xfrm>
            <a:off x="6692542" y="1585301"/>
            <a:ext cx="5131266" cy="2301114"/>
          </a:xfrm>
          <a:prstGeom prst="rect">
            <a:avLst/>
          </a:prstGeom>
        </p:spPr>
      </p:pic>
      <p:pic>
        <p:nvPicPr>
          <p:cNvPr id="5" name="Picture 4" descr="Text box 1&#10;&#10;How easy do you think each of these different actions would be to do?&#10;">
            <a:extLst>
              <a:ext uri="{FF2B5EF4-FFF2-40B4-BE49-F238E27FC236}">
                <a16:creationId xmlns:a16="http://schemas.microsoft.com/office/drawing/2014/main" id="{BC5F0EE3-799D-3844-1ABF-5C0ECB55CCE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0140" y="1374018"/>
            <a:ext cx="6104891" cy="2512397"/>
          </a:xfrm>
          <a:prstGeom prst="rect">
            <a:avLst/>
          </a:prstGeom>
        </p:spPr>
      </p:pic>
      <p:sp>
        <p:nvSpPr>
          <p:cNvPr id="2" name="PlaceHolder 1" descr="Slide #21"/>
          <p:cNvSpPr>
            <a:spLocks noGrp="1"/>
          </p:cNvSpPr>
          <p:nvPr>
            <p:ph type="sldNum" idx="2"/>
          </p:nvPr>
        </p:nvSpPr>
        <p:spPr/>
        <p:txBody>
          <a:bodyPr/>
          <a:lstStyle/>
          <a:p>
            <a:fld id="{30B45F49-72CD-46DA-8765-C01F7CCBA740}" type="slidenum">
              <a:rPr/>
              <a:t>21</a:t>
            </a:fld>
            <a:endParaRP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 name="PlaceHolder 1" descr="Copyright Theirworld 2023. All rights reserved.&#10;">
            <a:extLst>
              <a:ext uri="{C183D7F6-B498-43B3-948B-1728B52AA6E4}">
                <adec:decorative xmlns:adec="http://schemas.microsoft.com/office/drawing/2017/decorative" val="0"/>
              </a:ext>
            </a:extLst>
          </p:cNvPr>
          <p:cNvSpPr>
            <a:spLocks noGrp="1"/>
          </p:cNvSpPr>
          <p:nvPr>
            <p:ph idx="4294967295"/>
          </p:nvPr>
        </p:nvSpPr>
        <p:spPr>
          <a:xfrm>
            <a:off x="0" y="5656263"/>
            <a:ext cx="5148263" cy="862012"/>
          </a:xfrm>
          <a:prstGeom prst="rect">
            <a:avLst/>
          </a:prstGeom>
          <a:noFill/>
          <a:ln w="0">
            <a:noFill/>
          </a:ln>
        </p:spPr>
        <p:txBody>
          <a:bodyPr lIns="90000" tIns="45000" rIns="90000" bIns="45000" anchor="b">
            <a:noAutofit/>
          </a:bodyPr>
          <a:lstStyle/>
          <a:p>
            <a:pPr marL="228600" indent="0">
              <a:lnSpc>
                <a:spcPct val="100000"/>
              </a:lnSpc>
              <a:spcBef>
                <a:spcPts val="1001"/>
              </a:spcBef>
              <a:buNone/>
              <a:tabLst>
                <a:tab pos="0" algn="l"/>
              </a:tabLst>
            </a:pPr>
            <a:r>
              <a:rPr lang="en-US" sz="1400" b="1" strike="noStrike" spc="-1" dirty="0">
                <a:solidFill>
                  <a:srgbClr val="000000"/>
                </a:solidFill>
                <a:latin typeface="Museo Sans 900"/>
                <a:ea typeface="DejaVu Sans"/>
              </a:rPr>
              <a:t>© </a:t>
            </a:r>
            <a:r>
              <a:rPr lang="en-US" sz="1400" b="1" strike="noStrike" spc="-1" dirty="0" err="1">
                <a:solidFill>
                  <a:srgbClr val="000000"/>
                </a:solidFill>
                <a:latin typeface="Museo Sans 900"/>
                <a:ea typeface="DejaVu Sans"/>
              </a:rPr>
              <a:t>Theirworld</a:t>
            </a:r>
            <a:r>
              <a:rPr lang="en-US" sz="1400" b="1" strike="noStrike" spc="-1" dirty="0">
                <a:solidFill>
                  <a:srgbClr val="000000"/>
                </a:solidFill>
                <a:latin typeface="Museo Sans 900"/>
                <a:ea typeface="DejaVu Sans"/>
              </a:rPr>
              <a:t> 2023. All rights reserved.</a:t>
            </a:r>
            <a:endParaRPr lang="en-GB" sz="1400" b="0" strike="noStrike" spc="-1" dirty="0">
              <a:solidFill>
                <a:srgbClr val="000000"/>
              </a:solidFill>
              <a:latin typeface="Arial"/>
            </a:endParaRPr>
          </a:p>
        </p:txBody>
      </p:sp>
      <p:sp>
        <p:nvSpPr>
          <p:cNvPr id="2" name="Title 1" descr="Title&#10;&#10;End slide. There is only the Theirworld logo on this slide and copyright information. ">
            <a:extLst>
              <a:ext uri="{FF2B5EF4-FFF2-40B4-BE49-F238E27FC236}">
                <a16:creationId xmlns:a16="http://schemas.microsoft.com/office/drawing/2014/main" id="{75FAD9C7-C54D-37E0-59E7-3915099D2917}"/>
              </a:ext>
            </a:extLst>
          </p:cNvPr>
          <p:cNvSpPr>
            <a:spLocks noGrp="1"/>
          </p:cNvSpPr>
          <p:nvPr>
            <p:ph type="title"/>
          </p:nvPr>
        </p:nvSpPr>
        <p:spPr>
          <a:xfrm>
            <a:off x="375564" y="-1533935"/>
            <a:ext cx="10972440" cy="1144800"/>
          </a:xfrm>
        </p:spPr>
        <p:txBody>
          <a:bodyPr/>
          <a:lstStyle/>
          <a:p>
            <a:r>
              <a:rPr lang="en-US" dirty="0"/>
              <a:t>End slide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peech bubble 3&#10;&#10;Somewhere quiet or somewhere noisy?">
            <a:extLst>
              <a:ext uri="{FF2B5EF4-FFF2-40B4-BE49-F238E27FC236}">
                <a16:creationId xmlns:a16="http://schemas.microsoft.com/office/drawing/2014/main" id="{4FA3092E-8CDB-ACB0-DFCA-B0F3F8AA9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0357" y="3879218"/>
            <a:ext cx="5211285" cy="2080225"/>
          </a:xfrm>
          <a:prstGeom prst="rect">
            <a:avLst/>
          </a:prstGeom>
        </p:spPr>
      </p:pic>
      <p:pic>
        <p:nvPicPr>
          <p:cNvPr id="7" name="Picture 6" descr="Speech bubble 2 &#10;&#10;Inside or outside?&#10;">
            <a:extLst>
              <a:ext uri="{FF2B5EF4-FFF2-40B4-BE49-F238E27FC236}">
                <a16:creationId xmlns:a16="http://schemas.microsoft.com/office/drawing/2014/main" id="{09347324-A7CC-71FD-7749-F5F149C48D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97720" y="1201770"/>
            <a:ext cx="3545839" cy="2434809"/>
          </a:xfrm>
          <a:prstGeom prst="rect">
            <a:avLst/>
          </a:prstGeom>
        </p:spPr>
      </p:pic>
      <p:pic>
        <p:nvPicPr>
          <p:cNvPr id="5" name="Picture 4" descr="Speech bubble 1&#10;&#10;At home or at school?">
            <a:extLst>
              <a:ext uri="{FF2B5EF4-FFF2-40B4-BE49-F238E27FC236}">
                <a16:creationId xmlns:a16="http://schemas.microsoft.com/office/drawing/2014/main" id="{CA14BD3F-32B7-9D37-37C4-AE8B647B0C7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48441" y="1556353"/>
            <a:ext cx="3545840" cy="2080226"/>
          </a:xfrm>
          <a:prstGeom prst="rect">
            <a:avLst/>
          </a:prstGeom>
        </p:spPr>
      </p:pic>
      <p:sp>
        <p:nvSpPr>
          <p:cNvPr id="3" name="Title 2" descr="Slide title &#10;&#10;Where do you learn best? ">
            <a:extLst>
              <a:ext uri="{FF2B5EF4-FFF2-40B4-BE49-F238E27FC236}">
                <a16:creationId xmlns:a16="http://schemas.microsoft.com/office/drawing/2014/main" id="{579E3E07-492C-FA28-B95D-CBE521685F1C}"/>
              </a:ext>
            </a:extLst>
          </p:cNvPr>
          <p:cNvSpPr>
            <a:spLocks noGrp="1"/>
          </p:cNvSpPr>
          <p:nvPr>
            <p:ph type="title"/>
          </p:nvPr>
        </p:nvSpPr>
        <p:spPr/>
        <p:txBody>
          <a:bodyPr/>
          <a:lstStyle/>
          <a:p>
            <a:pPr algn="ctr"/>
            <a:r>
              <a:rPr lang="en-US" sz="4400" b="1" strike="noStrike" spc="-1" dirty="0">
                <a:solidFill>
                  <a:srgbClr val="1A70B8"/>
                </a:solidFill>
                <a:latin typeface="Museo Sans 900"/>
                <a:ea typeface="DejaVu Sans"/>
              </a:rPr>
              <a:t>Where do you learn best?</a:t>
            </a:r>
            <a:br>
              <a:rPr lang="en-GB" sz="4400" b="0" strike="noStrike" spc="-1" dirty="0">
                <a:solidFill>
                  <a:srgbClr val="000000"/>
                </a:solidFill>
                <a:latin typeface="Arial"/>
              </a:rPr>
            </a:br>
            <a:endParaRPr lang="en-US" dirty="0"/>
          </a:p>
        </p:txBody>
      </p:sp>
      <p:sp>
        <p:nvSpPr>
          <p:cNvPr id="2" name="PlaceHolder 1" descr="Slide #3"/>
          <p:cNvSpPr>
            <a:spLocks noGrp="1"/>
          </p:cNvSpPr>
          <p:nvPr>
            <p:ph type="sldNum" idx="1"/>
          </p:nvPr>
        </p:nvSpPr>
        <p:spPr/>
        <p:txBody>
          <a:bodyPr/>
          <a:lstStyle/>
          <a:p>
            <a:fld id="{8F8B2A58-A40B-4737-BF2D-21CFCC43B26A}" type="slidenum">
              <a:rPr/>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Speech bubble 4&#10;&#10;On your own or with other people?&#10;">
            <a:extLst>
              <a:ext uri="{FF2B5EF4-FFF2-40B4-BE49-F238E27FC236}">
                <a16:creationId xmlns:a16="http://schemas.microsoft.com/office/drawing/2014/main" id="{CD632DC6-65DE-044E-1246-0109AAB49F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8160" y="3775085"/>
            <a:ext cx="4432110" cy="1958374"/>
          </a:xfrm>
          <a:prstGeom prst="rect">
            <a:avLst/>
          </a:prstGeom>
        </p:spPr>
      </p:pic>
      <p:pic>
        <p:nvPicPr>
          <p:cNvPr id="9" name="Picture 8" descr="Speech bubble 3&#10;&#10;By having a go and working it out yourself?">
            <a:extLst>
              <a:ext uri="{FF2B5EF4-FFF2-40B4-BE49-F238E27FC236}">
                <a16:creationId xmlns:a16="http://schemas.microsoft.com/office/drawing/2014/main" id="{AAB57943-42BA-2533-B142-3C1C0D02D0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1353" y="3429000"/>
            <a:ext cx="5663274" cy="2546278"/>
          </a:xfrm>
          <a:prstGeom prst="rect">
            <a:avLst/>
          </a:prstGeom>
        </p:spPr>
      </p:pic>
      <p:pic>
        <p:nvPicPr>
          <p:cNvPr id="7" name="Picture 6" descr="Speech bubble 2&#10;&#10;By someone explaining to you what to do?">
            <a:extLst>
              <a:ext uri="{FF2B5EF4-FFF2-40B4-BE49-F238E27FC236}">
                <a16:creationId xmlns:a16="http://schemas.microsoft.com/office/drawing/2014/main" id="{4C693677-24F7-7FF8-0444-5ADB34E6BF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96500" y="1278001"/>
            <a:ext cx="5385420" cy="2255266"/>
          </a:xfrm>
          <a:prstGeom prst="rect">
            <a:avLst/>
          </a:prstGeom>
        </p:spPr>
      </p:pic>
      <p:pic>
        <p:nvPicPr>
          <p:cNvPr id="5" name="Picture 4" descr="A blue rectangle with white text">
            <a:extLst>
              <a:ext uri="{FF2B5EF4-FFF2-40B4-BE49-F238E27FC236}">
                <a16:creationId xmlns:a16="http://schemas.microsoft.com/office/drawing/2014/main" id="{98888584-3F22-121D-3917-82FA8D17AC3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48040" y="1237693"/>
            <a:ext cx="4509901" cy="2155174"/>
          </a:xfrm>
          <a:prstGeom prst="rect">
            <a:avLst/>
          </a:prstGeom>
        </p:spPr>
      </p:pic>
      <p:sp>
        <p:nvSpPr>
          <p:cNvPr id="3" name="Title 2" descr="Slide title &#10;&#10;How do you like to learn? ">
            <a:extLst>
              <a:ext uri="{FF2B5EF4-FFF2-40B4-BE49-F238E27FC236}">
                <a16:creationId xmlns:a16="http://schemas.microsoft.com/office/drawing/2014/main" id="{0B0EAFA7-70C0-991C-2B03-570E0C61EFFD}"/>
              </a:ext>
            </a:extLst>
          </p:cNvPr>
          <p:cNvSpPr>
            <a:spLocks noGrp="1"/>
          </p:cNvSpPr>
          <p:nvPr>
            <p:ph type="title"/>
          </p:nvPr>
        </p:nvSpPr>
        <p:spPr/>
        <p:txBody>
          <a:bodyPr/>
          <a:lstStyle/>
          <a:p>
            <a:pPr algn="ctr"/>
            <a:r>
              <a:rPr lang="en-US" sz="4400" b="1" strike="noStrike" spc="-1" dirty="0">
                <a:solidFill>
                  <a:srgbClr val="38AA34"/>
                </a:solidFill>
                <a:latin typeface="Museo Sans 900"/>
                <a:ea typeface="DejaVu Sans"/>
              </a:rPr>
              <a:t>How do you like to learn?</a:t>
            </a:r>
            <a:br>
              <a:rPr lang="en-GB" sz="4400" b="0" strike="noStrike" spc="-1" dirty="0">
                <a:solidFill>
                  <a:srgbClr val="000000"/>
                </a:solidFill>
                <a:latin typeface="Arial"/>
              </a:rPr>
            </a:br>
            <a:endParaRPr lang="en-US" dirty="0"/>
          </a:p>
        </p:txBody>
      </p:sp>
      <p:sp>
        <p:nvSpPr>
          <p:cNvPr id="2" name="PlaceHolder 1" descr="Slide #4"/>
          <p:cNvSpPr>
            <a:spLocks noGrp="1"/>
          </p:cNvSpPr>
          <p:nvPr>
            <p:ph type="sldNum" idx="1"/>
          </p:nvPr>
        </p:nvSpPr>
        <p:spPr/>
        <p:txBody>
          <a:bodyPr/>
          <a:lstStyle/>
          <a:p>
            <a:fld id="{E20E10D1-885D-4055-9154-C9226EDBEE13}" type="slidenum">
              <a:rPr/>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Speech bubble 5 &#10;&#10;Access to the internet and electricity?">
            <a:extLst>
              <a:ext uri="{FF2B5EF4-FFF2-40B4-BE49-F238E27FC236}">
                <a16:creationId xmlns:a16="http://schemas.microsoft.com/office/drawing/2014/main" id="{D9A9C9A3-E794-32B5-F729-A3A0C3AE3C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7090" y="3719873"/>
            <a:ext cx="3755795" cy="2275570"/>
          </a:xfrm>
          <a:prstGeom prst="rect">
            <a:avLst/>
          </a:prstGeom>
        </p:spPr>
      </p:pic>
      <p:pic>
        <p:nvPicPr>
          <p:cNvPr id="11" name="Picture 10" descr="Speech bubble 4 &#10;&#10;Having the equipment you need?">
            <a:extLst>
              <a:ext uri="{FF2B5EF4-FFF2-40B4-BE49-F238E27FC236}">
                <a16:creationId xmlns:a16="http://schemas.microsoft.com/office/drawing/2014/main" id="{22D8BB3E-B680-A3FB-3E1C-4EBF761D57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9695" y="3570882"/>
            <a:ext cx="4113089" cy="2573553"/>
          </a:xfrm>
          <a:prstGeom prst="rect">
            <a:avLst/>
          </a:prstGeom>
        </p:spPr>
      </p:pic>
      <p:pic>
        <p:nvPicPr>
          <p:cNvPr id="9" name="Picture 8" descr="Speech bubble 3&#10;&#10;Taking regular breaks?">
            <a:extLst>
              <a:ext uri="{FF2B5EF4-FFF2-40B4-BE49-F238E27FC236}">
                <a16:creationId xmlns:a16="http://schemas.microsoft.com/office/drawing/2014/main" id="{3529172B-AA71-BA04-99B5-3F8661D6E1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80840" y="1488360"/>
            <a:ext cx="3684385" cy="2057514"/>
          </a:xfrm>
          <a:prstGeom prst="rect">
            <a:avLst/>
          </a:prstGeom>
        </p:spPr>
      </p:pic>
      <p:pic>
        <p:nvPicPr>
          <p:cNvPr id="7" name="Picture 6" descr="Speech bubble 2 &#10;&#10;Getting enough sleep?">
            <a:extLst>
              <a:ext uri="{FF2B5EF4-FFF2-40B4-BE49-F238E27FC236}">
                <a16:creationId xmlns:a16="http://schemas.microsoft.com/office/drawing/2014/main" id="{8C64D750-C648-A452-19F0-A5ABC75D383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42472" y="1451029"/>
            <a:ext cx="3549236" cy="2024885"/>
          </a:xfrm>
          <a:prstGeom prst="rect">
            <a:avLst/>
          </a:prstGeom>
        </p:spPr>
      </p:pic>
      <p:pic>
        <p:nvPicPr>
          <p:cNvPr id="5" name="Picture 4" descr="Speech bubble 1 &#10;&#10;Eating  breakfast before you go to school?&#10;">
            <a:extLst>
              <a:ext uri="{FF2B5EF4-FFF2-40B4-BE49-F238E27FC236}">
                <a16:creationId xmlns:a16="http://schemas.microsoft.com/office/drawing/2014/main" id="{748154E6-142D-ACA5-DBC3-5AD8A448634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2085" y="1123412"/>
            <a:ext cx="4266310" cy="2492423"/>
          </a:xfrm>
          <a:prstGeom prst="rect">
            <a:avLst/>
          </a:prstGeom>
        </p:spPr>
      </p:pic>
      <p:sp>
        <p:nvSpPr>
          <p:cNvPr id="3" name="Title 2" descr="Slide title &#10;&#10;What helps you to learn? ">
            <a:extLst>
              <a:ext uri="{FF2B5EF4-FFF2-40B4-BE49-F238E27FC236}">
                <a16:creationId xmlns:a16="http://schemas.microsoft.com/office/drawing/2014/main" id="{699BD310-FB65-8DF4-B82B-4E15496B9655}"/>
              </a:ext>
            </a:extLst>
          </p:cNvPr>
          <p:cNvSpPr>
            <a:spLocks noGrp="1"/>
          </p:cNvSpPr>
          <p:nvPr>
            <p:ph type="title"/>
          </p:nvPr>
        </p:nvSpPr>
        <p:spPr/>
        <p:txBody>
          <a:bodyPr/>
          <a:lstStyle/>
          <a:p>
            <a:pPr algn="ctr"/>
            <a:r>
              <a:rPr lang="en-US" sz="4400" b="1" strike="noStrike" spc="-1" dirty="0">
                <a:solidFill>
                  <a:srgbClr val="E94D18"/>
                </a:solidFill>
                <a:latin typeface="Museo Sans 900"/>
                <a:ea typeface="DejaVu Sans"/>
              </a:rPr>
              <a:t>What helps you to learn?</a:t>
            </a:r>
            <a:br>
              <a:rPr lang="en-GB" sz="4400" b="0" strike="noStrike" spc="-1" dirty="0">
                <a:solidFill>
                  <a:srgbClr val="000000"/>
                </a:solidFill>
                <a:latin typeface="Arial"/>
              </a:rPr>
            </a:br>
            <a:endParaRPr lang="en-US" dirty="0"/>
          </a:p>
        </p:txBody>
      </p:sp>
      <p:sp>
        <p:nvSpPr>
          <p:cNvPr id="2" name="PlaceHolder 1" descr="Silde #5"/>
          <p:cNvSpPr>
            <a:spLocks noGrp="1"/>
          </p:cNvSpPr>
          <p:nvPr>
            <p:ph type="sldNum" idx="1"/>
          </p:nvPr>
        </p:nvSpPr>
        <p:spPr/>
        <p:txBody>
          <a:bodyPr/>
          <a:lstStyle/>
          <a:p>
            <a:fld id="{29E2227D-BE5A-4990-A4DB-731C80FE2CCC}" type="slidenum">
              <a:rPr/>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Speech bubble 5&#10;&#10;You? ">
            <a:extLst>
              <a:ext uri="{FF2B5EF4-FFF2-40B4-BE49-F238E27FC236}">
                <a16:creationId xmlns:a16="http://schemas.microsoft.com/office/drawing/2014/main" id="{76395554-09C8-0CD3-5A2E-5A80B84D71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5586" y="4544343"/>
            <a:ext cx="3230526" cy="1511721"/>
          </a:xfrm>
          <a:prstGeom prst="rect">
            <a:avLst/>
          </a:prstGeom>
        </p:spPr>
      </p:pic>
      <p:pic>
        <p:nvPicPr>
          <p:cNvPr id="11" name="Picture 10" descr="Speech bubble 4&#10;&#10;Friends? ">
            <a:extLst>
              <a:ext uri="{FF2B5EF4-FFF2-40B4-BE49-F238E27FC236}">
                <a16:creationId xmlns:a16="http://schemas.microsoft.com/office/drawing/2014/main" id="{3FCB1C66-B95A-3494-3C68-E1EF168C39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71701" y="4680000"/>
            <a:ext cx="3032779" cy="1516390"/>
          </a:xfrm>
          <a:prstGeom prst="rect">
            <a:avLst/>
          </a:prstGeom>
        </p:spPr>
      </p:pic>
      <p:pic>
        <p:nvPicPr>
          <p:cNvPr id="9" name="Picture 8" descr="Speech bubble 3&#10;&#10;Other people in the school?&#10;">
            <a:extLst>
              <a:ext uri="{FF2B5EF4-FFF2-40B4-BE49-F238E27FC236}">
                <a16:creationId xmlns:a16="http://schemas.microsoft.com/office/drawing/2014/main" id="{F447C72F-1456-D9AE-0FE5-84EFFB1AC74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75320" y="2876163"/>
            <a:ext cx="3722793" cy="1589943"/>
          </a:xfrm>
          <a:prstGeom prst="rect">
            <a:avLst/>
          </a:prstGeom>
        </p:spPr>
      </p:pic>
      <p:pic>
        <p:nvPicPr>
          <p:cNvPr id="7" name="Picture 6" descr="Speech bubble 2&#10;&#10;People you live with?&#10;">
            <a:extLst>
              <a:ext uri="{FF2B5EF4-FFF2-40B4-BE49-F238E27FC236}">
                <a16:creationId xmlns:a16="http://schemas.microsoft.com/office/drawing/2014/main" id="{6425D942-748C-6145-130D-9AB28AA6FA7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08506" y="1347155"/>
            <a:ext cx="3539880" cy="1712845"/>
          </a:xfrm>
          <a:prstGeom prst="rect">
            <a:avLst/>
          </a:prstGeom>
        </p:spPr>
      </p:pic>
      <p:pic>
        <p:nvPicPr>
          <p:cNvPr id="5" name="Picture 4" descr="Speech bubble 1 &#10;&#10;People in your class? ">
            <a:extLst>
              <a:ext uri="{FF2B5EF4-FFF2-40B4-BE49-F238E27FC236}">
                <a16:creationId xmlns:a16="http://schemas.microsoft.com/office/drawing/2014/main" id="{53499603-F57A-2544-25B7-A46D3276526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6844" y="1245432"/>
            <a:ext cx="3422315" cy="1680418"/>
          </a:xfrm>
          <a:prstGeom prst="rect">
            <a:avLst/>
          </a:prstGeom>
        </p:spPr>
      </p:pic>
      <p:sp>
        <p:nvSpPr>
          <p:cNvPr id="4" name="Title 3" descr="Slide title &#10;&#10;Who helps you to learn? ">
            <a:extLst>
              <a:ext uri="{FF2B5EF4-FFF2-40B4-BE49-F238E27FC236}">
                <a16:creationId xmlns:a16="http://schemas.microsoft.com/office/drawing/2014/main" id="{931E8751-5CA3-C554-3B02-8EBCCAFBF68F}"/>
              </a:ext>
            </a:extLst>
          </p:cNvPr>
          <p:cNvSpPr>
            <a:spLocks noGrp="1"/>
          </p:cNvSpPr>
          <p:nvPr>
            <p:ph type="title"/>
          </p:nvPr>
        </p:nvSpPr>
        <p:spPr/>
        <p:txBody>
          <a:bodyPr/>
          <a:lstStyle/>
          <a:p>
            <a:pPr algn="ctr"/>
            <a:r>
              <a:rPr lang="en-US" sz="4400" b="1" strike="noStrike" spc="-1" dirty="0">
                <a:solidFill>
                  <a:srgbClr val="1A70B8"/>
                </a:solidFill>
                <a:latin typeface="Museo Sans 900"/>
                <a:ea typeface="DejaVu Sans"/>
              </a:rPr>
              <a:t>Who helps you to learn?</a:t>
            </a:r>
            <a:endParaRPr lang="en-US" dirty="0"/>
          </a:p>
        </p:txBody>
      </p:sp>
      <p:sp>
        <p:nvSpPr>
          <p:cNvPr id="2" name="PlaceHolder 1" descr="Slide #6"/>
          <p:cNvSpPr>
            <a:spLocks noGrp="1"/>
          </p:cNvSpPr>
          <p:nvPr>
            <p:ph type="sldNum" idx="1"/>
          </p:nvPr>
        </p:nvSpPr>
        <p:spPr/>
        <p:txBody>
          <a:bodyPr/>
          <a:lstStyle/>
          <a:p>
            <a:fld id="{1A4709A4-A334-42AD-8070-64D4170C8419}" type="slidenum">
              <a:rPr/>
              <a:t>6</a:t>
            </a:fld>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 &#10;&#10;A 5-point star, the star has a thin black outline and a white centre ">
            <a:extLst>
              <a:ext uri="{FF2B5EF4-FFF2-40B4-BE49-F238E27FC236}">
                <a16:creationId xmlns:a16="http://schemas.microsoft.com/office/drawing/2014/main" id="{BF9385BC-718E-AD90-CF34-5E53A2597A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8040" y="1006243"/>
            <a:ext cx="5231495" cy="4875753"/>
          </a:xfrm>
          <a:prstGeom prst="rect">
            <a:avLst/>
          </a:prstGeom>
        </p:spPr>
      </p:pic>
      <p:sp>
        <p:nvSpPr>
          <p:cNvPr id="7" name="Content Placeholder 6" descr="Text box 1&#10;&#10;Decorate a star to show the different ways in which you learn.&#10;">
            <a:extLst>
              <a:ext uri="{FF2B5EF4-FFF2-40B4-BE49-F238E27FC236}">
                <a16:creationId xmlns:a16="http://schemas.microsoft.com/office/drawing/2014/main" id="{ADCDDC52-AE59-3D8A-BDC2-A571D89B2411}"/>
              </a:ext>
            </a:extLst>
          </p:cNvPr>
          <p:cNvSpPr>
            <a:spLocks noGrp="1"/>
          </p:cNvSpPr>
          <p:nvPr>
            <p:ph/>
          </p:nvPr>
        </p:nvSpPr>
        <p:spPr>
          <a:xfrm>
            <a:off x="6904440" y="2531880"/>
            <a:ext cx="4677480" cy="1824480"/>
          </a:xfrm>
        </p:spPr>
        <p:txBody>
          <a:bodyPr/>
          <a:lstStyle/>
          <a:p>
            <a:r>
              <a:rPr lang="en-US" sz="3200" b="0" strike="noStrike" spc="-1" dirty="0">
                <a:solidFill>
                  <a:srgbClr val="000000"/>
                </a:solidFill>
                <a:latin typeface="Museo Sans 900"/>
                <a:ea typeface="DejaVu Sans"/>
              </a:rPr>
              <a:t>Decorate a star to show the different ways in which you learn.</a:t>
            </a:r>
            <a:endParaRPr lang="en-GB" sz="3200" b="0" strike="noStrike" spc="-1" dirty="0">
              <a:solidFill>
                <a:srgbClr val="000000"/>
              </a:solidFill>
              <a:latin typeface="Arial"/>
            </a:endParaRPr>
          </a:p>
          <a:p>
            <a:pPr marL="0" indent="0">
              <a:buNone/>
            </a:pPr>
            <a:endParaRPr lang="en-US" dirty="0"/>
          </a:p>
        </p:txBody>
      </p:sp>
      <p:sp>
        <p:nvSpPr>
          <p:cNvPr id="279" name="Rectangle 17" descr="Slide subtitle &#10;&#10;Additional slide for ages 7-11&#10;"/>
          <p:cNvSpPr/>
          <p:nvPr/>
        </p:nvSpPr>
        <p:spPr>
          <a:xfrm>
            <a:off x="900000" y="6184800"/>
            <a:ext cx="4138200" cy="3988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en-GB" sz="2200" b="0" strike="noStrike" spc="-1" dirty="0">
                <a:solidFill>
                  <a:schemeClr val="accent3"/>
                </a:solidFill>
                <a:latin typeface="Museo Sans 900"/>
                <a:ea typeface="DejaVu Sans"/>
              </a:rPr>
              <a:t>Additional slide for ages 7-11</a:t>
            </a:r>
            <a:endParaRPr lang="en-GB" sz="2200" b="0" strike="noStrike" spc="-1" dirty="0">
              <a:solidFill>
                <a:srgbClr val="000000"/>
              </a:solidFill>
              <a:latin typeface="Arial"/>
            </a:endParaRPr>
          </a:p>
        </p:txBody>
      </p:sp>
      <p:sp>
        <p:nvSpPr>
          <p:cNvPr id="3" name="Title 2" descr="Slide title &#10;&#10;We are all unique learners!">
            <a:extLst>
              <a:ext uri="{FF2B5EF4-FFF2-40B4-BE49-F238E27FC236}">
                <a16:creationId xmlns:a16="http://schemas.microsoft.com/office/drawing/2014/main" id="{C4DF0E97-4ADB-04F9-0E1B-E1489F1A2B1F}"/>
              </a:ext>
            </a:extLst>
          </p:cNvPr>
          <p:cNvSpPr>
            <a:spLocks noGrp="1"/>
          </p:cNvSpPr>
          <p:nvPr>
            <p:ph type="title"/>
          </p:nvPr>
        </p:nvSpPr>
        <p:spPr/>
        <p:txBody>
          <a:bodyPr/>
          <a:lstStyle/>
          <a:p>
            <a:pPr algn="ctr"/>
            <a:r>
              <a:rPr lang="en-US" sz="4400" b="1" strike="noStrike" spc="-1" dirty="0">
                <a:solidFill>
                  <a:srgbClr val="38AA34"/>
                </a:solidFill>
                <a:latin typeface="Museo Sans 900"/>
                <a:ea typeface="DejaVu Sans"/>
              </a:rPr>
              <a:t>We are all unique learners!</a:t>
            </a:r>
            <a:br>
              <a:rPr lang="en-GB" sz="4400" b="0" strike="noStrike" spc="-1" dirty="0">
                <a:solidFill>
                  <a:srgbClr val="000000"/>
                </a:solidFill>
                <a:latin typeface="Arial"/>
              </a:rPr>
            </a:br>
            <a:endParaRPr lang="en-US" dirty="0"/>
          </a:p>
        </p:txBody>
      </p:sp>
      <p:sp>
        <p:nvSpPr>
          <p:cNvPr id="2" name="PlaceHolder 1" descr="Slide #7"/>
          <p:cNvSpPr>
            <a:spLocks noGrp="1"/>
          </p:cNvSpPr>
          <p:nvPr>
            <p:ph type="sldNum" idx="1"/>
          </p:nvPr>
        </p:nvSpPr>
        <p:spPr/>
        <p:txBody>
          <a:bodyPr/>
          <a:lstStyle/>
          <a:p>
            <a:fld id="{8AD45C25-33A6-46F0-B1BC-B40ECB35C07A}" type="slidenum">
              <a:rPr/>
              <a:t>7</a:t>
            </a:fld>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1A70B8"/>
        </a:solidFill>
        <a:effectLst/>
      </p:bgPr>
    </p:bg>
    <p:spTree>
      <p:nvGrpSpPr>
        <p:cNvPr id="1" name=""/>
        <p:cNvGrpSpPr/>
        <p:nvPr/>
      </p:nvGrpSpPr>
      <p:grpSpPr>
        <a:xfrm>
          <a:off x="0" y="0"/>
          <a:ext cx="0" cy="0"/>
          <a:chOff x="0" y="0"/>
          <a:chExt cx="0" cy="0"/>
        </a:xfrm>
      </p:grpSpPr>
      <p:pic>
        <p:nvPicPr>
          <p:cNvPr id="11" name="Picture 10" descr="Text box 4&#10;&#10;What did you learn by completing this activity?">
            <a:extLst>
              <a:ext uri="{FF2B5EF4-FFF2-40B4-BE49-F238E27FC236}">
                <a16:creationId xmlns:a16="http://schemas.microsoft.com/office/drawing/2014/main" id="{EA25BFE8-8257-3521-0CF6-EC9763C257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97114" y="3694740"/>
            <a:ext cx="4959556" cy="2069897"/>
          </a:xfrm>
          <a:prstGeom prst="rect">
            <a:avLst/>
          </a:prstGeom>
        </p:spPr>
      </p:pic>
      <p:pic>
        <p:nvPicPr>
          <p:cNvPr id="9" name="Picture 8" descr="Text box 3&#10;&#10;Do you think this activity was fair? How could it have been made fairer?&#10;">
            <a:extLst>
              <a:ext uri="{FF2B5EF4-FFF2-40B4-BE49-F238E27FC236}">
                <a16:creationId xmlns:a16="http://schemas.microsoft.com/office/drawing/2014/main" id="{D4B80373-EB03-0113-44BA-8C55CE637F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4467" y="3585262"/>
            <a:ext cx="5280420" cy="2288851"/>
          </a:xfrm>
          <a:prstGeom prst="rect">
            <a:avLst/>
          </a:prstGeom>
        </p:spPr>
      </p:pic>
      <p:pic>
        <p:nvPicPr>
          <p:cNvPr id="7" name="Picture 6" descr="Text box 2&#10;&#10;How did you feel during this activity? Did you feel included?&#10;">
            <a:extLst>
              <a:ext uri="{FF2B5EF4-FFF2-40B4-BE49-F238E27FC236}">
                <a16:creationId xmlns:a16="http://schemas.microsoft.com/office/drawing/2014/main" id="{E0FB3740-47FF-60EC-A192-EA3CA9AFE0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16903" y="1316949"/>
            <a:ext cx="4291713" cy="2069897"/>
          </a:xfrm>
          <a:prstGeom prst="rect">
            <a:avLst/>
          </a:prstGeom>
        </p:spPr>
      </p:pic>
      <p:pic>
        <p:nvPicPr>
          <p:cNvPr id="5" name="Picture 4" descr="Text box 1&#10;&#10;Was there anything that made it difficult for your group to complete the task? &#10;">
            <a:extLst>
              <a:ext uri="{FF2B5EF4-FFF2-40B4-BE49-F238E27FC236}">
                <a16:creationId xmlns:a16="http://schemas.microsoft.com/office/drawing/2014/main" id="{8BEEC2BF-8DEE-4BC2-CD62-2F82DA04E54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9050" y="1274796"/>
            <a:ext cx="5908064" cy="2154204"/>
          </a:xfrm>
          <a:prstGeom prst="rect">
            <a:avLst/>
          </a:prstGeom>
        </p:spPr>
      </p:pic>
      <p:sp>
        <p:nvSpPr>
          <p:cNvPr id="3" name="Title 2" descr="Slide title &#10;&#10;Thinking time">
            <a:extLst>
              <a:ext uri="{FF2B5EF4-FFF2-40B4-BE49-F238E27FC236}">
                <a16:creationId xmlns:a16="http://schemas.microsoft.com/office/drawing/2014/main" id="{D9C8F612-7071-0F21-DF86-995224EEB9DC}"/>
              </a:ext>
            </a:extLst>
          </p:cNvPr>
          <p:cNvSpPr>
            <a:spLocks noGrp="1"/>
          </p:cNvSpPr>
          <p:nvPr>
            <p:ph type="title"/>
          </p:nvPr>
        </p:nvSpPr>
        <p:spPr/>
        <p:txBody>
          <a:bodyPr/>
          <a:lstStyle/>
          <a:p>
            <a:pPr algn="ctr"/>
            <a:r>
              <a:rPr lang="en-US" sz="4400" b="1" strike="noStrike" spc="-1" dirty="0">
                <a:solidFill>
                  <a:srgbClr val="FFFFFF"/>
                </a:solidFill>
                <a:latin typeface="Museo Sans 900"/>
                <a:ea typeface="DejaVu Sans"/>
              </a:rPr>
              <a:t>Thinking time</a:t>
            </a:r>
            <a:br>
              <a:rPr lang="en-GB" sz="4400" b="0" strike="noStrike" spc="-1" dirty="0">
                <a:solidFill>
                  <a:srgbClr val="000000"/>
                </a:solidFill>
                <a:latin typeface="Arial"/>
              </a:rPr>
            </a:br>
            <a:endParaRPr lang="en-US" dirty="0"/>
          </a:p>
        </p:txBody>
      </p:sp>
      <p:sp>
        <p:nvSpPr>
          <p:cNvPr id="2" name="PlaceHolder 1" descr="Slide #8"/>
          <p:cNvSpPr>
            <a:spLocks noGrp="1"/>
          </p:cNvSpPr>
          <p:nvPr>
            <p:ph type="sldNum" idx="2"/>
          </p:nvPr>
        </p:nvSpPr>
        <p:spPr/>
        <p:txBody>
          <a:bodyPr/>
          <a:lstStyle/>
          <a:p>
            <a:fld id="{60BEFDA4-ADA0-4503-99E0-43CFF4D0F8AE}" type="slidenum">
              <a:rPr/>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93C11C"/>
        </a:solidFill>
        <a:effectLst/>
      </p:bgPr>
    </p:bg>
    <p:spTree>
      <p:nvGrpSpPr>
        <p:cNvPr id="1" name=""/>
        <p:cNvGrpSpPr/>
        <p:nvPr/>
      </p:nvGrpSpPr>
      <p:grpSpPr>
        <a:xfrm>
          <a:off x="0" y="0"/>
          <a:ext cx="0" cy="0"/>
          <a:chOff x="0" y="0"/>
          <a:chExt cx="0" cy="0"/>
        </a:xfrm>
      </p:grpSpPr>
      <p:pic>
        <p:nvPicPr>
          <p:cNvPr id="15" name="Picture 14" descr="Text box 6&#10;&#10;Having to work instead of going to school&#10;">
            <a:extLst>
              <a:ext uri="{FF2B5EF4-FFF2-40B4-BE49-F238E27FC236}">
                <a16:creationId xmlns:a16="http://schemas.microsoft.com/office/drawing/2014/main" id="{47FF3A5D-4407-4352-DF47-4F84A72C85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60973" y="4723833"/>
            <a:ext cx="6247907" cy="1702427"/>
          </a:xfrm>
          <a:prstGeom prst="rect">
            <a:avLst/>
          </a:prstGeom>
        </p:spPr>
      </p:pic>
      <p:pic>
        <p:nvPicPr>
          <p:cNvPr id="13" name="Picture 12" descr="Text box 5&#10;&#10;Being hungry&#10;">
            <a:extLst>
              <a:ext uri="{FF2B5EF4-FFF2-40B4-BE49-F238E27FC236}">
                <a16:creationId xmlns:a16="http://schemas.microsoft.com/office/drawing/2014/main" id="{7CAB9E5C-9FD5-E31E-BCAA-3BF9F488EF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7583" y="4755736"/>
            <a:ext cx="3850262" cy="1738304"/>
          </a:xfrm>
          <a:prstGeom prst="rect">
            <a:avLst/>
          </a:prstGeom>
        </p:spPr>
      </p:pic>
      <p:pic>
        <p:nvPicPr>
          <p:cNvPr id="11" name="Picture 10" descr="Text box 4&#10;&#10;Not having equipment such as books or digital devices &#10;">
            <a:extLst>
              <a:ext uri="{FF2B5EF4-FFF2-40B4-BE49-F238E27FC236}">
                <a16:creationId xmlns:a16="http://schemas.microsoft.com/office/drawing/2014/main" id="{7F970331-619E-6844-0597-EB03EF854B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5700" y="2945402"/>
            <a:ext cx="5219998" cy="1685314"/>
          </a:xfrm>
          <a:prstGeom prst="rect">
            <a:avLst/>
          </a:prstGeom>
        </p:spPr>
      </p:pic>
      <p:pic>
        <p:nvPicPr>
          <p:cNvPr id="9" name="Picture 8" descr="Text box 3&#10;&#10;Having other stresses and worries in your life&#10;">
            <a:extLst>
              <a:ext uri="{FF2B5EF4-FFF2-40B4-BE49-F238E27FC236}">
                <a16:creationId xmlns:a16="http://schemas.microsoft.com/office/drawing/2014/main" id="{B4ED527C-BA0A-4A09-2485-A700325814A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0343" y="2966759"/>
            <a:ext cx="5367777" cy="1662181"/>
          </a:xfrm>
          <a:prstGeom prst="rect">
            <a:avLst/>
          </a:prstGeom>
        </p:spPr>
      </p:pic>
      <p:pic>
        <p:nvPicPr>
          <p:cNvPr id="7" name="Picture 6" descr="Text box 2&#10;&#10;Not having access to electricity or the internet">
            <a:extLst>
              <a:ext uri="{FF2B5EF4-FFF2-40B4-BE49-F238E27FC236}">
                <a16:creationId xmlns:a16="http://schemas.microsoft.com/office/drawing/2014/main" id="{56663E9E-28AB-767C-228C-2F3AA134D37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89040" y="1003611"/>
            <a:ext cx="5478720" cy="1702427"/>
          </a:xfrm>
          <a:prstGeom prst="rect">
            <a:avLst/>
          </a:prstGeom>
        </p:spPr>
      </p:pic>
      <p:pic>
        <p:nvPicPr>
          <p:cNvPr id="5" name="Picture 4" descr="Text box 1&#10;&#10;Not having a school nearby to go to&#10;">
            <a:extLst>
              <a:ext uri="{FF2B5EF4-FFF2-40B4-BE49-F238E27FC236}">
                <a16:creationId xmlns:a16="http://schemas.microsoft.com/office/drawing/2014/main" id="{95C68E6A-C200-7357-968D-B7633A3E4AD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0344" y="1175113"/>
            <a:ext cx="5565356" cy="1664850"/>
          </a:xfrm>
          <a:prstGeom prst="rect">
            <a:avLst/>
          </a:prstGeom>
        </p:spPr>
      </p:pic>
      <p:sp>
        <p:nvSpPr>
          <p:cNvPr id="3" name="Title 2" descr="Slide title &#10;&#10;Other possible barriers to learning">
            <a:extLst>
              <a:ext uri="{FF2B5EF4-FFF2-40B4-BE49-F238E27FC236}">
                <a16:creationId xmlns:a16="http://schemas.microsoft.com/office/drawing/2014/main" id="{2CD35FE1-7705-A133-D354-4DE6BB4149A9}"/>
              </a:ext>
            </a:extLst>
          </p:cNvPr>
          <p:cNvSpPr>
            <a:spLocks noGrp="1"/>
          </p:cNvSpPr>
          <p:nvPr>
            <p:ph type="title"/>
          </p:nvPr>
        </p:nvSpPr>
        <p:spPr/>
        <p:txBody>
          <a:bodyPr/>
          <a:lstStyle/>
          <a:p>
            <a:pPr algn="ctr"/>
            <a:r>
              <a:rPr lang="en-US" sz="4400" b="1" strike="noStrike" spc="-1" dirty="0">
                <a:solidFill>
                  <a:srgbClr val="FFFFFF"/>
                </a:solidFill>
                <a:latin typeface="Museo Sans 900"/>
                <a:ea typeface="DejaVu Sans"/>
              </a:rPr>
              <a:t>Other possible barriers to learning</a:t>
            </a:r>
            <a:br>
              <a:rPr lang="en-GB" sz="4400" b="0" strike="noStrike" spc="-1" dirty="0">
                <a:solidFill>
                  <a:srgbClr val="000000"/>
                </a:solidFill>
                <a:latin typeface="Arial"/>
              </a:rPr>
            </a:br>
            <a:endParaRPr lang="en-US" dirty="0"/>
          </a:p>
        </p:txBody>
      </p:sp>
      <p:sp>
        <p:nvSpPr>
          <p:cNvPr id="2" name="PlaceHolder 1" descr="Slide #9"/>
          <p:cNvSpPr>
            <a:spLocks noGrp="1"/>
          </p:cNvSpPr>
          <p:nvPr>
            <p:ph type="sldNum" idx="3"/>
          </p:nvPr>
        </p:nvSpPr>
        <p:spPr/>
        <p:txBody>
          <a:bodyPr/>
          <a:lstStyle/>
          <a:p>
            <a:fld id="{EB7EA5C1-4A0A-46C7-BBB5-398BDC06AA89}" type="slidenum">
              <a:rPr/>
              <a:t>9</a:t>
            </a:fld>
            <a:endParaRPr/>
          </a:p>
        </p:txBody>
      </p:sp>
    </p:spTree>
  </p:cSld>
  <p:clrMapOvr>
    <a:masterClrMapping/>
  </p:clrMapOvr>
</p:sld>
</file>

<file path=ppt/theme/theme1.xml><?xml version="1.0" encoding="utf-8"?>
<a:theme xmlns:a="http://schemas.openxmlformats.org/drawingml/2006/main" name="Title Slide">
  <a:themeElements>
    <a:clrScheme name="Custom 4">
      <a:dk1>
        <a:srgbClr val="000000"/>
      </a:dk1>
      <a:lt1>
        <a:srgbClr val="FFFFFF"/>
      </a:lt1>
      <a:dk2>
        <a:srgbClr val="1A70B8"/>
      </a:dk2>
      <a:lt2>
        <a:srgbClr val="34A9E1"/>
      </a:lt2>
      <a:accent1>
        <a:srgbClr val="38AA34"/>
      </a:accent1>
      <a:accent2>
        <a:srgbClr val="93C11C"/>
      </a:accent2>
      <a:accent3>
        <a:srgbClr val="E94D18"/>
      </a:accent3>
      <a:accent4>
        <a:srgbClr val="F39100"/>
      </a:accent4>
      <a:accent5>
        <a:srgbClr val="00A19A"/>
      </a:accent5>
      <a:accent6>
        <a:srgbClr val="D60651"/>
      </a:accent6>
      <a:hlink>
        <a:srgbClr val="1A70B8"/>
      </a:hlink>
      <a:folHlink>
        <a:srgbClr val="34A9E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itle Slide">
  <a:themeElements>
    <a:clrScheme name="Custom 4">
      <a:dk1>
        <a:srgbClr val="000000"/>
      </a:dk1>
      <a:lt1>
        <a:srgbClr val="FFFFFF"/>
      </a:lt1>
      <a:dk2>
        <a:srgbClr val="1A70B8"/>
      </a:dk2>
      <a:lt2>
        <a:srgbClr val="34A9E1"/>
      </a:lt2>
      <a:accent1>
        <a:srgbClr val="38AA34"/>
      </a:accent1>
      <a:accent2>
        <a:srgbClr val="93C11C"/>
      </a:accent2>
      <a:accent3>
        <a:srgbClr val="E94D18"/>
      </a:accent3>
      <a:accent4>
        <a:srgbClr val="F39100"/>
      </a:accent4>
      <a:accent5>
        <a:srgbClr val="00A19A"/>
      </a:accent5>
      <a:accent6>
        <a:srgbClr val="D60651"/>
      </a:accent6>
      <a:hlink>
        <a:srgbClr val="1A70B8"/>
      </a:hlink>
      <a:folHlink>
        <a:srgbClr val="34A9E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itle Slide">
  <a:themeElements>
    <a:clrScheme name="Custom 4">
      <a:dk1>
        <a:srgbClr val="000000"/>
      </a:dk1>
      <a:lt1>
        <a:srgbClr val="FFFFFF"/>
      </a:lt1>
      <a:dk2>
        <a:srgbClr val="1A70B8"/>
      </a:dk2>
      <a:lt2>
        <a:srgbClr val="34A9E1"/>
      </a:lt2>
      <a:accent1>
        <a:srgbClr val="38AA34"/>
      </a:accent1>
      <a:accent2>
        <a:srgbClr val="93C11C"/>
      </a:accent2>
      <a:accent3>
        <a:srgbClr val="E94D18"/>
      </a:accent3>
      <a:accent4>
        <a:srgbClr val="F39100"/>
      </a:accent4>
      <a:accent5>
        <a:srgbClr val="00A19A"/>
      </a:accent5>
      <a:accent6>
        <a:srgbClr val="D60651"/>
      </a:accent6>
      <a:hlink>
        <a:srgbClr val="1A70B8"/>
      </a:hlink>
      <a:folHlink>
        <a:srgbClr val="34A9E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itle Slide">
  <a:themeElements>
    <a:clrScheme name="Custom 4">
      <a:dk1>
        <a:srgbClr val="000000"/>
      </a:dk1>
      <a:lt1>
        <a:srgbClr val="FFFFFF"/>
      </a:lt1>
      <a:dk2>
        <a:srgbClr val="1A70B8"/>
      </a:dk2>
      <a:lt2>
        <a:srgbClr val="34A9E1"/>
      </a:lt2>
      <a:accent1>
        <a:srgbClr val="38AA34"/>
      </a:accent1>
      <a:accent2>
        <a:srgbClr val="93C11C"/>
      </a:accent2>
      <a:accent3>
        <a:srgbClr val="E94D18"/>
      </a:accent3>
      <a:accent4>
        <a:srgbClr val="F39100"/>
      </a:accent4>
      <a:accent5>
        <a:srgbClr val="00A19A"/>
      </a:accent5>
      <a:accent6>
        <a:srgbClr val="D60651"/>
      </a:accent6>
      <a:hlink>
        <a:srgbClr val="1A70B8"/>
      </a:hlink>
      <a:folHlink>
        <a:srgbClr val="34A9E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itle Slide">
  <a:themeElements>
    <a:clrScheme name="Custom 4">
      <a:dk1>
        <a:srgbClr val="000000"/>
      </a:dk1>
      <a:lt1>
        <a:srgbClr val="FFFFFF"/>
      </a:lt1>
      <a:dk2>
        <a:srgbClr val="1A70B8"/>
      </a:dk2>
      <a:lt2>
        <a:srgbClr val="34A9E1"/>
      </a:lt2>
      <a:accent1>
        <a:srgbClr val="38AA34"/>
      </a:accent1>
      <a:accent2>
        <a:srgbClr val="93C11C"/>
      </a:accent2>
      <a:accent3>
        <a:srgbClr val="E94D18"/>
      </a:accent3>
      <a:accent4>
        <a:srgbClr val="F39100"/>
      </a:accent4>
      <a:accent5>
        <a:srgbClr val="00A19A"/>
      </a:accent5>
      <a:accent6>
        <a:srgbClr val="D60651"/>
      </a:accent6>
      <a:hlink>
        <a:srgbClr val="1A70B8"/>
      </a:hlink>
      <a:folHlink>
        <a:srgbClr val="34A9E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A70B8"/>
      </a:dk2>
      <a:lt2>
        <a:srgbClr val="34A9E1"/>
      </a:lt2>
      <a:accent1>
        <a:srgbClr val="38AA34"/>
      </a:accent1>
      <a:accent2>
        <a:srgbClr val="93C11C"/>
      </a:accent2>
      <a:accent3>
        <a:srgbClr val="E94D18"/>
      </a:accent3>
      <a:accent4>
        <a:srgbClr val="F39100"/>
      </a:accent4>
      <a:accent5>
        <a:srgbClr val="00A19A"/>
      </a:accent5>
      <a:accent6>
        <a:srgbClr val="D60651"/>
      </a:accent6>
      <a:hlink>
        <a:srgbClr val="1A70B8"/>
      </a:hlink>
      <a:folHlink>
        <a:srgbClr val="34A9E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344A65374374646AD957C56C8E6910A" ma:contentTypeVersion="16" ma:contentTypeDescription="Create a new document." ma:contentTypeScope="" ma:versionID="a0e59a263e35a9f39e4c0fbc11097aa8">
  <xsd:schema xmlns:xsd="http://www.w3.org/2001/XMLSchema" xmlns:xs="http://www.w3.org/2001/XMLSchema" xmlns:p="http://schemas.microsoft.com/office/2006/metadata/properties" xmlns:ns2="2ea0d13e-6662-48b9-9f16-362ada5ac052" xmlns:ns3="a78c6f89-7204-4a13-b146-5119ac872cc6" targetNamespace="http://schemas.microsoft.com/office/2006/metadata/properties" ma:root="true" ma:fieldsID="c8a924fadd8bc2c46aac68f84d54ebbc" ns2:_="" ns3:_="">
    <xsd:import namespace="2ea0d13e-6662-48b9-9f16-362ada5ac052"/>
    <xsd:import namespace="a78c6f89-7204-4a13-b146-5119ac872cc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ea0d13e-6662-48b9-9f16-362ada5ac05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d16e63b-c26a-410b-bdb1-f6730d3fbc2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78c6f89-7204-4a13-b146-5119ac872cc6"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a3f35-dee1-4f77-87a5-c9318aeb907a}" ma:internalName="TaxCatchAll" ma:showField="CatchAllData" ma:web="a78c6f89-7204-4a13-b146-5119ac872cc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a78c6f89-7204-4a13-b146-5119ac872cc6" xsi:nil="true"/>
    <lcf76f155ced4ddcb4097134ff3c332f xmlns="2ea0d13e-6662-48b9-9f16-362ada5ac05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A934122-5B42-43E6-976A-9EBBFA29B5DE}">
  <ds:schemaRefs>
    <ds:schemaRef ds:uri="http://schemas.microsoft.com/sharepoint/v3/contenttype/forms"/>
  </ds:schemaRefs>
</ds:datastoreItem>
</file>

<file path=customXml/itemProps2.xml><?xml version="1.0" encoding="utf-8"?>
<ds:datastoreItem xmlns:ds="http://schemas.openxmlformats.org/officeDocument/2006/customXml" ds:itemID="{B9354CE1-44A3-4395-BF79-5B56630B84C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ea0d13e-6662-48b9-9f16-362ada5ac052"/>
    <ds:schemaRef ds:uri="a78c6f89-7204-4a13-b146-5119ac872c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501809B-0225-45E5-B234-B55454BE3A43}">
  <ds:schemaRefs>
    <ds:schemaRef ds:uri="http://purl.org/dc/dcmitype/"/>
    <ds:schemaRef ds:uri="http://schemas.microsoft.com/office/2006/metadata/properties"/>
    <ds:schemaRef ds:uri="http://schemas.openxmlformats.org/package/2006/metadata/core-properties"/>
    <ds:schemaRef ds:uri="http://schemas.microsoft.com/office/2006/documentManagement/types"/>
    <ds:schemaRef ds:uri="a78c6f89-7204-4a13-b146-5119ac872cc6"/>
    <ds:schemaRef ds:uri="http://schemas.microsoft.com/office/infopath/2007/PartnerControls"/>
    <ds:schemaRef ds:uri="http://purl.org/dc/elements/1.1/"/>
    <ds:schemaRef ds:uri="http://purl.org/dc/terms/"/>
    <ds:schemaRef ds:uri="2ea0d13e-6662-48b9-9f16-362ada5ac052"/>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1816</Words>
  <Application>Microsoft Office PowerPoint</Application>
  <PresentationFormat>Widescreen</PresentationFormat>
  <Paragraphs>146</Paragraphs>
  <Slides>22</Slides>
  <Notes>22</Notes>
  <HiddenSlides>0</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22</vt:i4>
      </vt:variant>
    </vt:vector>
  </HeadingPairs>
  <TitlesOfParts>
    <vt:vector size="33" baseType="lpstr">
      <vt:lpstr>Arial</vt:lpstr>
      <vt:lpstr>Museo Sans 700</vt:lpstr>
      <vt:lpstr>Museo Sans 900</vt:lpstr>
      <vt:lpstr>Symbol</vt:lpstr>
      <vt:lpstr>Times New Roman</vt:lpstr>
      <vt:lpstr>Wingdings</vt:lpstr>
      <vt:lpstr>Title Slide</vt:lpstr>
      <vt:lpstr>Title Slide</vt:lpstr>
      <vt:lpstr>Title Slide</vt:lpstr>
      <vt:lpstr>Title Slide</vt:lpstr>
      <vt:lpstr>Title Slide</vt:lpstr>
      <vt:lpstr>Education unlocks a more inclusive world</vt:lpstr>
      <vt:lpstr>Getting to know you </vt:lpstr>
      <vt:lpstr>Where do you learn best? </vt:lpstr>
      <vt:lpstr>How do you like to learn? </vt:lpstr>
      <vt:lpstr>What helps you to learn? </vt:lpstr>
      <vt:lpstr>Who helps you to learn?</vt:lpstr>
      <vt:lpstr>We are all unique learners! </vt:lpstr>
      <vt:lpstr>Thinking time </vt:lpstr>
      <vt:lpstr>Other possible barriers to learning </vt:lpstr>
      <vt:lpstr>Impairment or disability? </vt:lpstr>
      <vt:lpstr>Global disability statistics</vt:lpstr>
      <vt:lpstr>UK disability statistics</vt:lpstr>
      <vt:lpstr>Out of school statistics</vt:lpstr>
      <vt:lpstr>What shapes our life opportunities and experiences?</vt:lpstr>
      <vt:lpstr>Physical barriers </vt:lpstr>
      <vt:lpstr>Social barriers </vt:lpstr>
      <vt:lpstr>What is inclusive education? </vt:lpstr>
      <vt:lpstr>Locks and keys </vt:lpstr>
      <vt:lpstr>Theirworld Global Youth Ambassador Aksheyaa</vt:lpstr>
      <vt:lpstr>Theirworld Global Youth Ambassador Kigenyi</vt:lpstr>
      <vt:lpstr>Thinking time </vt:lpstr>
      <vt:lpstr>End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LN</dc:creator>
  <dc:description/>
  <cp:lastModifiedBy>Olivia Arnold</cp:lastModifiedBy>
  <cp:revision>34</cp:revision>
  <dcterms:created xsi:type="dcterms:W3CDTF">2023-05-05T12:40:56Z</dcterms:created>
  <dcterms:modified xsi:type="dcterms:W3CDTF">2024-11-19T11:24:42Z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0x0101008344A65374374646AD957C56C8E6910A</vt:lpwstr>
  </property>
  <property fmtid="{D5CDD505-2E9C-101B-9397-08002B2CF9AE}" pid="3" name="Notes">
    <vt:i4>21</vt:i4>
  </property>
  <property fmtid="{D5CDD505-2E9C-101B-9397-08002B2CF9AE}" pid="4" name="PresentationFormat">
    <vt:lpwstr>Widescreen</vt:lpwstr>
  </property>
  <property fmtid="{D5CDD505-2E9C-101B-9397-08002B2CF9AE}" pid="5" name="Slides">
    <vt:i4>23</vt:i4>
  </property>
  <property fmtid="{D5CDD505-2E9C-101B-9397-08002B2CF9AE}" pid="6" name="MediaServiceImageTags">
    <vt:lpwstr/>
  </property>
</Properties>
</file>